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1" r:id="rId5"/>
    <p:sldId id="261" r:id="rId6"/>
    <p:sldId id="260" r:id="rId7"/>
    <p:sldId id="272" r:id="rId8"/>
    <p:sldId id="267" r:id="rId9"/>
    <p:sldId id="262" r:id="rId10"/>
    <p:sldId id="263" r:id="rId11"/>
    <p:sldId id="273" r:id="rId12"/>
    <p:sldId id="264" r:id="rId13"/>
    <p:sldId id="265" r:id="rId14"/>
    <p:sldId id="274" r:id="rId15"/>
    <p:sldId id="266" r:id="rId16"/>
    <p:sldId id="268" r:id="rId17"/>
    <p:sldId id="269" r:id="rId18"/>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651"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B9093-81CB-42B9-9786-B78F5524996E}" type="doc">
      <dgm:prSet loTypeId="urn:microsoft.com/office/officeart/2005/8/layout/chevron2" loCatId="list" qsTypeId="urn:microsoft.com/office/officeart/2005/8/quickstyle/3d3" qsCatId="3D" csTypeId="urn:microsoft.com/office/officeart/2005/8/colors/accent6_1" csCatId="accent6" phldr="1"/>
      <dgm:spPr/>
      <dgm:t>
        <a:bodyPr/>
        <a:lstStyle/>
        <a:p>
          <a:endParaRPr lang="en-CA"/>
        </a:p>
      </dgm:t>
    </dgm:pt>
    <dgm:pt modelId="{13247FDD-3C82-42CB-B8A4-D82A6AAAFAEC}">
      <dgm:prSet phldrT="[Text]" custT="1"/>
      <dgm:spPr/>
      <dgm:t>
        <a:bodyPr/>
        <a:lstStyle/>
        <a:p>
          <a:pPr algn="ctr"/>
          <a:r>
            <a:rPr lang="en-CA" sz="3900" dirty="0">
              <a:effectLst>
                <a:outerShdw blurRad="38100" dist="38100" dir="2700000" algn="tl">
                  <a:srgbClr val="000000">
                    <a:alpha val="43137"/>
                  </a:srgbClr>
                </a:outerShdw>
              </a:effectLst>
            </a:rPr>
            <a:t>1</a:t>
          </a:r>
        </a:p>
      </dgm:t>
    </dgm:pt>
    <dgm:pt modelId="{C46D668A-1A89-4B45-900B-41EDF1041BD3}" type="parTrans" cxnId="{80AB116E-4726-4CD0-8DCF-5EC8DCC1E431}">
      <dgm:prSet/>
      <dgm:spPr/>
      <dgm:t>
        <a:bodyPr/>
        <a:lstStyle/>
        <a:p>
          <a:pPr algn="just"/>
          <a:endParaRPr lang="en-CA" sz="3900">
            <a:effectLst>
              <a:outerShdw blurRad="38100" dist="38100" dir="2700000" algn="tl">
                <a:srgbClr val="000000">
                  <a:alpha val="43137"/>
                </a:srgbClr>
              </a:outerShdw>
            </a:effectLst>
          </a:endParaRPr>
        </a:p>
      </dgm:t>
    </dgm:pt>
    <dgm:pt modelId="{D4C6C85C-702E-4487-9150-AEF8D20331AE}" type="sibTrans" cxnId="{80AB116E-4726-4CD0-8DCF-5EC8DCC1E431}">
      <dgm:prSet/>
      <dgm:spPr/>
      <dgm:t>
        <a:bodyPr/>
        <a:lstStyle/>
        <a:p>
          <a:pPr algn="just"/>
          <a:endParaRPr lang="en-CA" sz="3900">
            <a:effectLst>
              <a:outerShdw blurRad="38100" dist="38100" dir="2700000" algn="tl">
                <a:srgbClr val="000000">
                  <a:alpha val="43137"/>
                </a:srgbClr>
              </a:outerShdw>
            </a:effectLst>
          </a:endParaRPr>
        </a:p>
      </dgm:t>
    </dgm:pt>
    <dgm:pt modelId="{41F23BEB-84C0-438F-80F3-CD961DEB6F68}">
      <dgm:prSet phldrT="[Text]" custT="1"/>
      <dgm:spPr/>
      <dgm:t>
        <a:bodyPr/>
        <a:lstStyle/>
        <a:p>
          <a:pPr algn="just">
            <a:buFontTx/>
            <a:buNone/>
          </a:pPr>
          <a:r>
            <a:rPr lang="en-US" sz="3900" dirty="0">
              <a:effectLst>
                <a:outerShdw blurRad="38100" dist="38100" dir="2700000" algn="tl">
                  <a:srgbClr val="000000">
                    <a:alpha val="43137"/>
                  </a:srgbClr>
                </a:outerShdw>
              </a:effectLst>
            </a:rPr>
            <a:t>WHO CAN WIN SOULS?</a:t>
          </a:r>
          <a:endParaRPr lang="en-CA" sz="3900" dirty="0">
            <a:effectLst>
              <a:outerShdw blurRad="38100" dist="38100" dir="2700000" algn="tl">
                <a:srgbClr val="000000">
                  <a:alpha val="43137"/>
                </a:srgbClr>
              </a:outerShdw>
            </a:effectLst>
          </a:endParaRPr>
        </a:p>
      </dgm:t>
    </dgm:pt>
    <dgm:pt modelId="{CD6FB4D3-B52E-4800-8F1B-D653C436297C}" type="parTrans" cxnId="{5D684FB0-A91F-4B42-A7B0-084E84E4C9D1}">
      <dgm:prSet/>
      <dgm:spPr/>
      <dgm:t>
        <a:bodyPr/>
        <a:lstStyle/>
        <a:p>
          <a:pPr algn="just"/>
          <a:endParaRPr lang="en-CA" sz="3900">
            <a:effectLst>
              <a:outerShdw blurRad="38100" dist="38100" dir="2700000" algn="tl">
                <a:srgbClr val="000000">
                  <a:alpha val="43137"/>
                </a:srgbClr>
              </a:outerShdw>
            </a:effectLst>
          </a:endParaRPr>
        </a:p>
      </dgm:t>
    </dgm:pt>
    <dgm:pt modelId="{81780567-8B5D-4C6D-B2DF-5BF0FCDE33D2}" type="sibTrans" cxnId="{5D684FB0-A91F-4B42-A7B0-084E84E4C9D1}">
      <dgm:prSet/>
      <dgm:spPr/>
      <dgm:t>
        <a:bodyPr/>
        <a:lstStyle/>
        <a:p>
          <a:pPr algn="just"/>
          <a:endParaRPr lang="en-CA" sz="3900">
            <a:effectLst>
              <a:outerShdw blurRad="38100" dist="38100" dir="2700000" algn="tl">
                <a:srgbClr val="000000">
                  <a:alpha val="43137"/>
                </a:srgbClr>
              </a:outerShdw>
            </a:effectLst>
          </a:endParaRPr>
        </a:p>
      </dgm:t>
    </dgm:pt>
    <dgm:pt modelId="{64F6B9C5-068B-4B38-BACF-B661D9794517}">
      <dgm:prSet phldrT="[Text]" custT="1"/>
      <dgm:spPr/>
      <dgm:t>
        <a:bodyPr/>
        <a:lstStyle/>
        <a:p>
          <a:pPr algn="ctr"/>
          <a:r>
            <a:rPr lang="en-CA" sz="3900" dirty="0">
              <a:effectLst>
                <a:outerShdw blurRad="38100" dist="38100" dir="2700000" algn="tl">
                  <a:srgbClr val="000000">
                    <a:alpha val="43137"/>
                  </a:srgbClr>
                </a:outerShdw>
              </a:effectLst>
            </a:rPr>
            <a:t>2</a:t>
          </a:r>
        </a:p>
      </dgm:t>
    </dgm:pt>
    <dgm:pt modelId="{2564A078-175E-4636-9E3B-EF0490CD5682}" type="parTrans" cxnId="{517E5BF7-2E0A-4902-82CE-098B5D353FB6}">
      <dgm:prSet/>
      <dgm:spPr/>
      <dgm:t>
        <a:bodyPr/>
        <a:lstStyle/>
        <a:p>
          <a:pPr algn="just"/>
          <a:endParaRPr lang="en-CA" sz="3900">
            <a:effectLst>
              <a:outerShdw blurRad="38100" dist="38100" dir="2700000" algn="tl">
                <a:srgbClr val="000000">
                  <a:alpha val="43137"/>
                </a:srgbClr>
              </a:outerShdw>
            </a:effectLst>
          </a:endParaRPr>
        </a:p>
      </dgm:t>
    </dgm:pt>
    <dgm:pt modelId="{29940C62-6432-4031-82C0-07C5F9AA32A7}" type="sibTrans" cxnId="{517E5BF7-2E0A-4902-82CE-098B5D353FB6}">
      <dgm:prSet/>
      <dgm:spPr/>
      <dgm:t>
        <a:bodyPr/>
        <a:lstStyle/>
        <a:p>
          <a:pPr algn="just"/>
          <a:endParaRPr lang="en-CA" sz="3900">
            <a:effectLst>
              <a:outerShdw blurRad="38100" dist="38100" dir="2700000" algn="tl">
                <a:srgbClr val="000000">
                  <a:alpha val="43137"/>
                </a:srgbClr>
              </a:outerShdw>
            </a:effectLst>
          </a:endParaRPr>
        </a:p>
      </dgm:t>
    </dgm:pt>
    <dgm:pt modelId="{3BC1C55A-E268-4520-A2E5-78B71D1DCC7E}">
      <dgm:prSet phldrT="[Text]" custT="1"/>
      <dgm:spPr/>
      <dgm:t>
        <a:bodyPr/>
        <a:lstStyle/>
        <a:p>
          <a:pPr algn="just">
            <a:buFontTx/>
            <a:buNone/>
          </a:pPr>
          <a:r>
            <a:rPr lang="en-US" sz="3900" dirty="0">
              <a:effectLst>
                <a:outerShdw blurRad="38100" dist="38100" dir="2700000" algn="tl">
                  <a:srgbClr val="000000">
                    <a:alpha val="43137"/>
                  </a:srgbClr>
                </a:outerShdw>
              </a:effectLst>
            </a:rPr>
            <a:t>WHERE AND HOW TO WIN SOULS? </a:t>
          </a:r>
          <a:endParaRPr lang="en-CA" sz="3900" dirty="0">
            <a:effectLst>
              <a:outerShdw blurRad="38100" dist="38100" dir="2700000" algn="tl">
                <a:srgbClr val="000000">
                  <a:alpha val="43137"/>
                </a:srgbClr>
              </a:outerShdw>
            </a:effectLst>
          </a:endParaRPr>
        </a:p>
      </dgm:t>
    </dgm:pt>
    <dgm:pt modelId="{0D7FE50D-BD9B-42FD-AD93-9F8D30A1EE1A}" type="parTrans" cxnId="{BF7CB256-896B-4250-B6B2-10383300B927}">
      <dgm:prSet/>
      <dgm:spPr/>
      <dgm:t>
        <a:bodyPr/>
        <a:lstStyle/>
        <a:p>
          <a:pPr algn="just"/>
          <a:endParaRPr lang="en-CA" sz="3900">
            <a:effectLst>
              <a:outerShdw blurRad="38100" dist="38100" dir="2700000" algn="tl">
                <a:srgbClr val="000000">
                  <a:alpha val="43137"/>
                </a:srgbClr>
              </a:outerShdw>
            </a:effectLst>
          </a:endParaRPr>
        </a:p>
      </dgm:t>
    </dgm:pt>
    <dgm:pt modelId="{04F10C1B-B585-4DBA-872E-45DC85AB35A1}" type="sibTrans" cxnId="{BF7CB256-896B-4250-B6B2-10383300B927}">
      <dgm:prSet/>
      <dgm:spPr/>
      <dgm:t>
        <a:bodyPr/>
        <a:lstStyle/>
        <a:p>
          <a:pPr algn="just"/>
          <a:endParaRPr lang="en-CA" sz="3900">
            <a:effectLst>
              <a:outerShdw blurRad="38100" dist="38100" dir="2700000" algn="tl">
                <a:srgbClr val="000000">
                  <a:alpha val="43137"/>
                </a:srgbClr>
              </a:outerShdw>
            </a:effectLst>
          </a:endParaRPr>
        </a:p>
      </dgm:t>
    </dgm:pt>
    <dgm:pt modelId="{EA278429-39AF-4100-B4C9-87E36BBC40C5}">
      <dgm:prSet phldrT="[Text]" custT="1"/>
      <dgm:spPr/>
      <dgm:t>
        <a:bodyPr/>
        <a:lstStyle/>
        <a:p>
          <a:pPr algn="ctr"/>
          <a:r>
            <a:rPr lang="en-CA" sz="3900" dirty="0">
              <a:effectLst>
                <a:outerShdw blurRad="38100" dist="38100" dir="2700000" algn="tl">
                  <a:srgbClr val="000000">
                    <a:alpha val="43137"/>
                  </a:srgbClr>
                </a:outerShdw>
              </a:effectLst>
            </a:rPr>
            <a:t>3</a:t>
          </a:r>
        </a:p>
      </dgm:t>
    </dgm:pt>
    <dgm:pt modelId="{EFD55341-9220-4DB1-9D23-E576836668D2}" type="parTrans" cxnId="{08DD12EA-30BF-455C-ABB8-711FAFCC6197}">
      <dgm:prSet/>
      <dgm:spPr/>
      <dgm:t>
        <a:bodyPr/>
        <a:lstStyle/>
        <a:p>
          <a:pPr algn="just"/>
          <a:endParaRPr lang="en-CA" sz="3900">
            <a:effectLst>
              <a:outerShdw blurRad="38100" dist="38100" dir="2700000" algn="tl">
                <a:srgbClr val="000000">
                  <a:alpha val="43137"/>
                </a:srgbClr>
              </a:outerShdw>
            </a:effectLst>
          </a:endParaRPr>
        </a:p>
      </dgm:t>
    </dgm:pt>
    <dgm:pt modelId="{557F36B0-81FB-4960-9693-5CDD8803C640}" type="sibTrans" cxnId="{08DD12EA-30BF-455C-ABB8-711FAFCC6197}">
      <dgm:prSet/>
      <dgm:spPr/>
      <dgm:t>
        <a:bodyPr/>
        <a:lstStyle/>
        <a:p>
          <a:pPr algn="just"/>
          <a:endParaRPr lang="en-CA" sz="3900">
            <a:effectLst>
              <a:outerShdw blurRad="38100" dist="38100" dir="2700000" algn="tl">
                <a:srgbClr val="000000">
                  <a:alpha val="43137"/>
                </a:srgbClr>
              </a:outerShdw>
            </a:effectLst>
          </a:endParaRPr>
        </a:p>
      </dgm:t>
    </dgm:pt>
    <dgm:pt modelId="{A5D1F5E4-DE70-4043-B87B-713B44C94A5D}">
      <dgm:prSet phldrT="[Text]" custT="1"/>
      <dgm:spPr/>
      <dgm:t>
        <a:bodyPr/>
        <a:lstStyle/>
        <a:p>
          <a:pPr algn="just">
            <a:buFontTx/>
            <a:buNone/>
          </a:pPr>
          <a:r>
            <a:rPr lang="en-US" sz="3900" dirty="0">
              <a:effectLst>
                <a:outerShdw blurRad="38100" dist="38100" dir="2700000" algn="tl">
                  <a:srgbClr val="000000">
                    <a:alpha val="43137"/>
                  </a:srgbClr>
                </a:outerShdw>
              </a:effectLst>
            </a:rPr>
            <a:t>WONDERFUL BENEFITS FOR WINING SOULS</a:t>
          </a:r>
          <a:endParaRPr lang="en-CA" sz="3900" dirty="0">
            <a:effectLst>
              <a:outerShdw blurRad="38100" dist="38100" dir="2700000" algn="tl">
                <a:srgbClr val="000000">
                  <a:alpha val="43137"/>
                </a:srgbClr>
              </a:outerShdw>
            </a:effectLst>
          </a:endParaRPr>
        </a:p>
      </dgm:t>
    </dgm:pt>
    <dgm:pt modelId="{C6BD403B-20DF-49CC-90F4-EB1B6C0E7E5F}" type="parTrans" cxnId="{76A95930-9C15-46DB-816B-6E311979140B}">
      <dgm:prSet/>
      <dgm:spPr/>
      <dgm:t>
        <a:bodyPr/>
        <a:lstStyle/>
        <a:p>
          <a:pPr algn="just"/>
          <a:endParaRPr lang="en-CA" sz="3900">
            <a:effectLst>
              <a:outerShdw blurRad="38100" dist="38100" dir="2700000" algn="tl">
                <a:srgbClr val="000000">
                  <a:alpha val="43137"/>
                </a:srgbClr>
              </a:outerShdw>
            </a:effectLst>
          </a:endParaRPr>
        </a:p>
      </dgm:t>
    </dgm:pt>
    <dgm:pt modelId="{2B945696-8F55-4798-8F3B-B57C64722E86}" type="sibTrans" cxnId="{76A95930-9C15-46DB-816B-6E311979140B}">
      <dgm:prSet/>
      <dgm:spPr/>
      <dgm:t>
        <a:bodyPr/>
        <a:lstStyle/>
        <a:p>
          <a:pPr algn="just"/>
          <a:endParaRPr lang="en-CA" sz="3900">
            <a:effectLst>
              <a:outerShdw blurRad="38100" dist="38100" dir="2700000" algn="tl">
                <a:srgbClr val="000000">
                  <a:alpha val="43137"/>
                </a:srgbClr>
              </a:outerShdw>
            </a:effectLst>
          </a:endParaRPr>
        </a:p>
      </dgm:t>
    </dgm:pt>
    <dgm:pt modelId="{2A286C25-ACD0-4837-BA27-0F7F64BCD7E6}" type="pres">
      <dgm:prSet presAssocID="{C31B9093-81CB-42B9-9786-B78F5524996E}" presName="linearFlow" presStyleCnt="0">
        <dgm:presLayoutVars>
          <dgm:dir/>
          <dgm:animLvl val="lvl"/>
          <dgm:resizeHandles val="exact"/>
        </dgm:presLayoutVars>
      </dgm:prSet>
      <dgm:spPr/>
    </dgm:pt>
    <dgm:pt modelId="{8EFD1B24-E441-483E-BDAD-233581B0E847}" type="pres">
      <dgm:prSet presAssocID="{13247FDD-3C82-42CB-B8A4-D82A6AAAFAEC}" presName="composite" presStyleCnt="0"/>
      <dgm:spPr/>
    </dgm:pt>
    <dgm:pt modelId="{DAC7D422-5967-479B-884A-324F14A1F507}" type="pres">
      <dgm:prSet presAssocID="{13247FDD-3C82-42CB-B8A4-D82A6AAAFAEC}" presName="parentText" presStyleLbl="alignNode1" presStyleIdx="0" presStyleCnt="3" custScaleX="105460">
        <dgm:presLayoutVars>
          <dgm:chMax val="1"/>
          <dgm:bulletEnabled val="1"/>
        </dgm:presLayoutVars>
      </dgm:prSet>
      <dgm:spPr/>
    </dgm:pt>
    <dgm:pt modelId="{D9E48C29-31A4-4DF8-8B94-BAA5E9BD7EA7}" type="pres">
      <dgm:prSet presAssocID="{13247FDD-3C82-42CB-B8A4-D82A6AAAFAEC}" presName="descendantText" presStyleLbl="alignAcc1" presStyleIdx="0" presStyleCnt="3">
        <dgm:presLayoutVars>
          <dgm:bulletEnabled val="1"/>
        </dgm:presLayoutVars>
      </dgm:prSet>
      <dgm:spPr/>
    </dgm:pt>
    <dgm:pt modelId="{C075F059-B283-485D-851F-71604D2B07DA}" type="pres">
      <dgm:prSet presAssocID="{D4C6C85C-702E-4487-9150-AEF8D20331AE}" presName="sp" presStyleCnt="0"/>
      <dgm:spPr/>
    </dgm:pt>
    <dgm:pt modelId="{61BF18A7-0CCC-4B20-B875-D77749DADF98}" type="pres">
      <dgm:prSet presAssocID="{64F6B9C5-068B-4B38-BACF-B661D9794517}" presName="composite" presStyleCnt="0"/>
      <dgm:spPr/>
    </dgm:pt>
    <dgm:pt modelId="{4199BB56-74DE-4BF1-87ED-E4A380FBB916}" type="pres">
      <dgm:prSet presAssocID="{64F6B9C5-068B-4B38-BACF-B661D9794517}" presName="parentText" presStyleLbl="alignNode1" presStyleIdx="1" presStyleCnt="3" custScaleX="105460">
        <dgm:presLayoutVars>
          <dgm:chMax val="1"/>
          <dgm:bulletEnabled val="1"/>
        </dgm:presLayoutVars>
      </dgm:prSet>
      <dgm:spPr/>
    </dgm:pt>
    <dgm:pt modelId="{D1F30261-202C-4976-8888-B33483213B78}" type="pres">
      <dgm:prSet presAssocID="{64F6B9C5-068B-4B38-BACF-B661D9794517}" presName="descendantText" presStyleLbl="alignAcc1" presStyleIdx="1" presStyleCnt="3">
        <dgm:presLayoutVars>
          <dgm:bulletEnabled val="1"/>
        </dgm:presLayoutVars>
      </dgm:prSet>
      <dgm:spPr/>
    </dgm:pt>
    <dgm:pt modelId="{E0ED2FC0-9B3C-4571-AA60-F096FC5640DF}" type="pres">
      <dgm:prSet presAssocID="{29940C62-6432-4031-82C0-07C5F9AA32A7}" presName="sp" presStyleCnt="0"/>
      <dgm:spPr/>
    </dgm:pt>
    <dgm:pt modelId="{A0FD196A-724B-4B28-A61B-C0F805677E7F}" type="pres">
      <dgm:prSet presAssocID="{EA278429-39AF-4100-B4C9-87E36BBC40C5}" presName="composite" presStyleCnt="0"/>
      <dgm:spPr/>
    </dgm:pt>
    <dgm:pt modelId="{75EB2D25-132C-48A2-89A8-0F9BCF4A7ECF}" type="pres">
      <dgm:prSet presAssocID="{EA278429-39AF-4100-B4C9-87E36BBC40C5}" presName="parentText" presStyleLbl="alignNode1" presStyleIdx="2" presStyleCnt="3" custScaleX="105460">
        <dgm:presLayoutVars>
          <dgm:chMax val="1"/>
          <dgm:bulletEnabled val="1"/>
        </dgm:presLayoutVars>
      </dgm:prSet>
      <dgm:spPr/>
    </dgm:pt>
    <dgm:pt modelId="{E596741F-47ED-4B67-A090-F7A5D7135D5F}" type="pres">
      <dgm:prSet presAssocID="{EA278429-39AF-4100-B4C9-87E36BBC40C5}" presName="descendantText" presStyleLbl="alignAcc1" presStyleIdx="2" presStyleCnt="3">
        <dgm:presLayoutVars>
          <dgm:bulletEnabled val="1"/>
        </dgm:presLayoutVars>
      </dgm:prSet>
      <dgm:spPr/>
    </dgm:pt>
  </dgm:ptLst>
  <dgm:cxnLst>
    <dgm:cxn modelId="{3244BD0A-4E92-4F78-B95D-5918BB83BE00}" type="presOf" srcId="{C31B9093-81CB-42B9-9786-B78F5524996E}" destId="{2A286C25-ACD0-4837-BA27-0F7F64BCD7E6}" srcOrd="0" destOrd="0" presId="urn:microsoft.com/office/officeart/2005/8/layout/chevron2"/>
    <dgm:cxn modelId="{4F494521-25D8-4F0D-83B4-42F5987A952A}" type="presOf" srcId="{EA278429-39AF-4100-B4C9-87E36BBC40C5}" destId="{75EB2D25-132C-48A2-89A8-0F9BCF4A7ECF}" srcOrd="0" destOrd="0" presId="urn:microsoft.com/office/officeart/2005/8/layout/chevron2"/>
    <dgm:cxn modelId="{76A95930-9C15-46DB-816B-6E311979140B}" srcId="{EA278429-39AF-4100-B4C9-87E36BBC40C5}" destId="{A5D1F5E4-DE70-4043-B87B-713B44C94A5D}" srcOrd="0" destOrd="0" parTransId="{C6BD403B-20DF-49CC-90F4-EB1B6C0E7E5F}" sibTransId="{2B945696-8F55-4798-8F3B-B57C64722E86}"/>
    <dgm:cxn modelId="{080F5333-38F7-4074-8DB1-CD832B19A4CA}" type="presOf" srcId="{64F6B9C5-068B-4B38-BACF-B661D9794517}" destId="{4199BB56-74DE-4BF1-87ED-E4A380FBB916}" srcOrd="0" destOrd="0" presId="urn:microsoft.com/office/officeart/2005/8/layout/chevron2"/>
    <dgm:cxn modelId="{80AB116E-4726-4CD0-8DCF-5EC8DCC1E431}" srcId="{C31B9093-81CB-42B9-9786-B78F5524996E}" destId="{13247FDD-3C82-42CB-B8A4-D82A6AAAFAEC}" srcOrd="0" destOrd="0" parTransId="{C46D668A-1A89-4B45-900B-41EDF1041BD3}" sibTransId="{D4C6C85C-702E-4487-9150-AEF8D20331AE}"/>
    <dgm:cxn modelId="{B29E4D56-69B6-463C-9533-FD531FFC5BA5}" type="presOf" srcId="{A5D1F5E4-DE70-4043-B87B-713B44C94A5D}" destId="{E596741F-47ED-4B67-A090-F7A5D7135D5F}" srcOrd="0" destOrd="0" presId="urn:microsoft.com/office/officeart/2005/8/layout/chevron2"/>
    <dgm:cxn modelId="{BF7CB256-896B-4250-B6B2-10383300B927}" srcId="{64F6B9C5-068B-4B38-BACF-B661D9794517}" destId="{3BC1C55A-E268-4520-A2E5-78B71D1DCC7E}" srcOrd="0" destOrd="0" parTransId="{0D7FE50D-BD9B-42FD-AD93-9F8D30A1EE1A}" sibTransId="{04F10C1B-B585-4DBA-872E-45DC85AB35A1}"/>
    <dgm:cxn modelId="{ABC30B9E-6FE6-4E47-8E63-828D08691163}" type="presOf" srcId="{41F23BEB-84C0-438F-80F3-CD961DEB6F68}" destId="{D9E48C29-31A4-4DF8-8B94-BAA5E9BD7EA7}" srcOrd="0" destOrd="0" presId="urn:microsoft.com/office/officeart/2005/8/layout/chevron2"/>
    <dgm:cxn modelId="{5D684FB0-A91F-4B42-A7B0-084E84E4C9D1}" srcId="{13247FDD-3C82-42CB-B8A4-D82A6AAAFAEC}" destId="{41F23BEB-84C0-438F-80F3-CD961DEB6F68}" srcOrd="0" destOrd="0" parTransId="{CD6FB4D3-B52E-4800-8F1B-D653C436297C}" sibTransId="{81780567-8B5D-4C6D-B2DF-5BF0FCDE33D2}"/>
    <dgm:cxn modelId="{59B575C7-6A4B-4DCF-8E99-CDED5F43601E}" type="presOf" srcId="{13247FDD-3C82-42CB-B8A4-D82A6AAAFAEC}" destId="{DAC7D422-5967-479B-884A-324F14A1F507}" srcOrd="0" destOrd="0" presId="urn:microsoft.com/office/officeart/2005/8/layout/chevron2"/>
    <dgm:cxn modelId="{08DD12EA-30BF-455C-ABB8-711FAFCC6197}" srcId="{C31B9093-81CB-42B9-9786-B78F5524996E}" destId="{EA278429-39AF-4100-B4C9-87E36BBC40C5}" srcOrd="2" destOrd="0" parTransId="{EFD55341-9220-4DB1-9D23-E576836668D2}" sibTransId="{557F36B0-81FB-4960-9693-5CDD8803C640}"/>
    <dgm:cxn modelId="{517E5BF7-2E0A-4902-82CE-098B5D353FB6}" srcId="{C31B9093-81CB-42B9-9786-B78F5524996E}" destId="{64F6B9C5-068B-4B38-BACF-B661D9794517}" srcOrd="1" destOrd="0" parTransId="{2564A078-175E-4636-9E3B-EF0490CD5682}" sibTransId="{29940C62-6432-4031-82C0-07C5F9AA32A7}"/>
    <dgm:cxn modelId="{DC8497F9-652A-4905-95EA-1704882D6292}" type="presOf" srcId="{3BC1C55A-E268-4520-A2E5-78B71D1DCC7E}" destId="{D1F30261-202C-4976-8888-B33483213B78}" srcOrd="0" destOrd="0" presId="urn:microsoft.com/office/officeart/2005/8/layout/chevron2"/>
    <dgm:cxn modelId="{1081C88B-8408-4028-9F1D-136E33596CC7}" type="presParOf" srcId="{2A286C25-ACD0-4837-BA27-0F7F64BCD7E6}" destId="{8EFD1B24-E441-483E-BDAD-233581B0E847}" srcOrd="0" destOrd="0" presId="urn:microsoft.com/office/officeart/2005/8/layout/chevron2"/>
    <dgm:cxn modelId="{BEDBCB2C-8206-49C7-B1CE-540FADDCEC10}" type="presParOf" srcId="{8EFD1B24-E441-483E-BDAD-233581B0E847}" destId="{DAC7D422-5967-479B-884A-324F14A1F507}" srcOrd="0" destOrd="0" presId="urn:microsoft.com/office/officeart/2005/8/layout/chevron2"/>
    <dgm:cxn modelId="{50F92287-24BA-4394-AC9B-3FD650A66A8F}" type="presParOf" srcId="{8EFD1B24-E441-483E-BDAD-233581B0E847}" destId="{D9E48C29-31A4-4DF8-8B94-BAA5E9BD7EA7}" srcOrd="1" destOrd="0" presId="urn:microsoft.com/office/officeart/2005/8/layout/chevron2"/>
    <dgm:cxn modelId="{1CC6BA51-D4E0-44D4-BB53-929B5089817E}" type="presParOf" srcId="{2A286C25-ACD0-4837-BA27-0F7F64BCD7E6}" destId="{C075F059-B283-485D-851F-71604D2B07DA}" srcOrd="1" destOrd="0" presId="urn:microsoft.com/office/officeart/2005/8/layout/chevron2"/>
    <dgm:cxn modelId="{BEE5CAB1-2F5B-4F79-ADD4-25CC0BA09850}" type="presParOf" srcId="{2A286C25-ACD0-4837-BA27-0F7F64BCD7E6}" destId="{61BF18A7-0CCC-4B20-B875-D77749DADF98}" srcOrd="2" destOrd="0" presId="urn:microsoft.com/office/officeart/2005/8/layout/chevron2"/>
    <dgm:cxn modelId="{967A1ACF-B497-4C5F-942B-23118C3858ED}" type="presParOf" srcId="{61BF18A7-0CCC-4B20-B875-D77749DADF98}" destId="{4199BB56-74DE-4BF1-87ED-E4A380FBB916}" srcOrd="0" destOrd="0" presId="urn:microsoft.com/office/officeart/2005/8/layout/chevron2"/>
    <dgm:cxn modelId="{EB00DC32-5BE5-4B96-AEB5-C5D174957BC4}" type="presParOf" srcId="{61BF18A7-0CCC-4B20-B875-D77749DADF98}" destId="{D1F30261-202C-4976-8888-B33483213B78}" srcOrd="1" destOrd="0" presId="urn:microsoft.com/office/officeart/2005/8/layout/chevron2"/>
    <dgm:cxn modelId="{AF04B2AF-B04C-44A2-B515-371160CB0CD2}" type="presParOf" srcId="{2A286C25-ACD0-4837-BA27-0F7F64BCD7E6}" destId="{E0ED2FC0-9B3C-4571-AA60-F096FC5640DF}" srcOrd="3" destOrd="0" presId="urn:microsoft.com/office/officeart/2005/8/layout/chevron2"/>
    <dgm:cxn modelId="{76BE293E-F92E-4564-A0EF-D2D6DC8B72CE}" type="presParOf" srcId="{2A286C25-ACD0-4837-BA27-0F7F64BCD7E6}" destId="{A0FD196A-724B-4B28-A61B-C0F805677E7F}" srcOrd="4" destOrd="0" presId="urn:microsoft.com/office/officeart/2005/8/layout/chevron2"/>
    <dgm:cxn modelId="{16FAF966-9301-4BF5-88FB-191D97FF020A}" type="presParOf" srcId="{A0FD196A-724B-4B28-A61B-C0F805677E7F}" destId="{75EB2D25-132C-48A2-89A8-0F9BCF4A7ECF}" srcOrd="0" destOrd="0" presId="urn:microsoft.com/office/officeart/2005/8/layout/chevron2"/>
    <dgm:cxn modelId="{7C451A45-4207-4D64-A6D1-AEFBB00FF212}" type="presParOf" srcId="{A0FD196A-724B-4B28-A61B-C0F805677E7F}" destId="{E596741F-47ED-4B67-A090-F7A5D7135D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7D422-5967-479B-884A-324F14A1F507}">
      <dsp:nvSpPr>
        <dsp:cNvPr id="0" name=""/>
        <dsp:cNvSpPr/>
      </dsp:nvSpPr>
      <dsp:spPr>
        <a:xfrm rot="5400000">
          <a:off x="-261310" y="249261"/>
          <a:ext cx="1860589" cy="1373524"/>
        </a:xfrm>
        <a:prstGeom prst="chevron">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CA" sz="3900" kern="1200" dirty="0">
              <a:effectLst>
                <a:outerShdw blurRad="38100" dist="38100" dir="2700000" algn="tl">
                  <a:srgbClr val="000000">
                    <a:alpha val="43137"/>
                  </a:srgbClr>
                </a:outerShdw>
              </a:effectLst>
            </a:rPr>
            <a:t>1</a:t>
          </a:r>
        </a:p>
      </dsp:txBody>
      <dsp:txXfrm rot="-5400000">
        <a:off x="-17777" y="692490"/>
        <a:ext cx="1373524" cy="487065"/>
      </dsp:txXfrm>
    </dsp:sp>
    <dsp:sp modelId="{D9E48C29-31A4-4DF8-8B94-BAA5E9BD7EA7}">
      <dsp:nvSpPr>
        <dsp:cNvPr id="0" name=""/>
        <dsp:cNvSpPr/>
      </dsp:nvSpPr>
      <dsp:spPr>
        <a:xfrm rot="5400000">
          <a:off x="5432611" y="-4106692"/>
          <a:ext cx="1210019" cy="9434860"/>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just" defTabSz="1733550">
            <a:lnSpc>
              <a:spcPct val="90000"/>
            </a:lnSpc>
            <a:spcBef>
              <a:spcPct val="0"/>
            </a:spcBef>
            <a:spcAft>
              <a:spcPct val="15000"/>
            </a:spcAft>
            <a:buFontTx/>
            <a:buNone/>
          </a:pPr>
          <a:r>
            <a:rPr lang="en-US" sz="3900" kern="1200" dirty="0">
              <a:effectLst>
                <a:outerShdw blurRad="38100" dist="38100" dir="2700000" algn="tl">
                  <a:srgbClr val="000000">
                    <a:alpha val="43137"/>
                  </a:srgbClr>
                </a:outerShdw>
              </a:effectLst>
            </a:rPr>
            <a:t>WHO CAN WIN SOULS?</a:t>
          </a:r>
          <a:endParaRPr lang="en-CA" sz="3900" kern="1200" dirty="0">
            <a:effectLst>
              <a:outerShdw blurRad="38100" dist="38100" dir="2700000" algn="tl">
                <a:srgbClr val="000000">
                  <a:alpha val="43137"/>
                </a:srgbClr>
              </a:outerShdw>
            </a:effectLst>
          </a:endParaRPr>
        </a:p>
      </dsp:txBody>
      <dsp:txXfrm rot="-5400000">
        <a:off x="1320191" y="64796"/>
        <a:ext cx="9375792" cy="1091883"/>
      </dsp:txXfrm>
    </dsp:sp>
    <dsp:sp modelId="{4199BB56-74DE-4BF1-87ED-E4A380FBB916}">
      <dsp:nvSpPr>
        <dsp:cNvPr id="0" name=""/>
        <dsp:cNvSpPr/>
      </dsp:nvSpPr>
      <dsp:spPr>
        <a:xfrm rot="5400000">
          <a:off x="-261310" y="1918573"/>
          <a:ext cx="1860589" cy="1373524"/>
        </a:xfrm>
        <a:prstGeom prst="chevron">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CA" sz="3900" kern="1200" dirty="0">
              <a:effectLst>
                <a:outerShdw blurRad="38100" dist="38100" dir="2700000" algn="tl">
                  <a:srgbClr val="000000">
                    <a:alpha val="43137"/>
                  </a:srgbClr>
                </a:outerShdw>
              </a:effectLst>
            </a:rPr>
            <a:t>2</a:t>
          </a:r>
        </a:p>
      </dsp:txBody>
      <dsp:txXfrm rot="-5400000">
        <a:off x="-17777" y="2361802"/>
        <a:ext cx="1373524" cy="487065"/>
      </dsp:txXfrm>
    </dsp:sp>
    <dsp:sp modelId="{D1F30261-202C-4976-8888-B33483213B78}">
      <dsp:nvSpPr>
        <dsp:cNvPr id="0" name=""/>
        <dsp:cNvSpPr/>
      </dsp:nvSpPr>
      <dsp:spPr>
        <a:xfrm rot="5400000">
          <a:off x="5432929" y="-2437697"/>
          <a:ext cx="1209383" cy="9434860"/>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just" defTabSz="1733550">
            <a:lnSpc>
              <a:spcPct val="90000"/>
            </a:lnSpc>
            <a:spcBef>
              <a:spcPct val="0"/>
            </a:spcBef>
            <a:spcAft>
              <a:spcPct val="15000"/>
            </a:spcAft>
            <a:buFontTx/>
            <a:buNone/>
          </a:pPr>
          <a:r>
            <a:rPr lang="en-US" sz="3900" kern="1200" dirty="0">
              <a:effectLst>
                <a:outerShdw blurRad="38100" dist="38100" dir="2700000" algn="tl">
                  <a:srgbClr val="000000">
                    <a:alpha val="43137"/>
                  </a:srgbClr>
                </a:outerShdw>
              </a:effectLst>
            </a:rPr>
            <a:t>WHERE AND HOW TO WIN SOULS? </a:t>
          </a:r>
          <a:endParaRPr lang="en-CA" sz="3900" kern="1200" dirty="0">
            <a:effectLst>
              <a:outerShdw blurRad="38100" dist="38100" dir="2700000" algn="tl">
                <a:srgbClr val="000000">
                  <a:alpha val="43137"/>
                </a:srgbClr>
              </a:outerShdw>
            </a:effectLst>
          </a:endParaRPr>
        </a:p>
      </dsp:txBody>
      <dsp:txXfrm rot="-5400000">
        <a:off x="1320191" y="1734078"/>
        <a:ext cx="9375823" cy="1091309"/>
      </dsp:txXfrm>
    </dsp:sp>
    <dsp:sp modelId="{75EB2D25-132C-48A2-89A8-0F9BCF4A7ECF}">
      <dsp:nvSpPr>
        <dsp:cNvPr id="0" name=""/>
        <dsp:cNvSpPr/>
      </dsp:nvSpPr>
      <dsp:spPr>
        <a:xfrm rot="5400000">
          <a:off x="-261310" y="3587886"/>
          <a:ext cx="1860589" cy="1373524"/>
        </a:xfrm>
        <a:prstGeom prst="chevron">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CA" sz="3900" kern="1200" dirty="0">
              <a:effectLst>
                <a:outerShdw blurRad="38100" dist="38100" dir="2700000" algn="tl">
                  <a:srgbClr val="000000">
                    <a:alpha val="43137"/>
                  </a:srgbClr>
                </a:outerShdw>
              </a:effectLst>
            </a:rPr>
            <a:t>3</a:t>
          </a:r>
        </a:p>
      </dsp:txBody>
      <dsp:txXfrm rot="-5400000">
        <a:off x="-17777" y="4031115"/>
        <a:ext cx="1373524" cy="487065"/>
      </dsp:txXfrm>
    </dsp:sp>
    <dsp:sp modelId="{E596741F-47ED-4B67-A090-F7A5D7135D5F}">
      <dsp:nvSpPr>
        <dsp:cNvPr id="0" name=""/>
        <dsp:cNvSpPr/>
      </dsp:nvSpPr>
      <dsp:spPr>
        <a:xfrm rot="5400000">
          <a:off x="5432929" y="-768384"/>
          <a:ext cx="1209383" cy="9434860"/>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just" defTabSz="1733550">
            <a:lnSpc>
              <a:spcPct val="90000"/>
            </a:lnSpc>
            <a:spcBef>
              <a:spcPct val="0"/>
            </a:spcBef>
            <a:spcAft>
              <a:spcPct val="15000"/>
            </a:spcAft>
            <a:buFontTx/>
            <a:buNone/>
          </a:pPr>
          <a:r>
            <a:rPr lang="en-US" sz="3900" kern="1200" dirty="0">
              <a:effectLst>
                <a:outerShdw blurRad="38100" dist="38100" dir="2700000" algn="tl">
                  <a:srgbClr val="000000">
                    <a:alpha val="43137"/>
                  </a:srgbClr>
                </a:outerShdw>
              </a:effectLst>
            </a:rPr>
            <a:t>WONDERFUL BENEFITS FOR WINING SOULS</a:t>
          </a:r>
          <a:endParaRPr lang="en-CA" sz="3900" kern="1200" dirty="0">
            <a:effectLst>
              <a:outerShdw blurRad="38100" dist="38100" dir="2700000" algn="tl">
                <a:srgbClr val="000000">
                  <a:alpha val="43137"/>
                </a:srgbClr>
              </a:outerShdw>
            </a:effectLst>
          </a:endParaRPr>
        </a:p>
      </dsp:txBody>
      <dsp:txXfrm rot="-5400000">
        <a:off x="1320191" y="3403391"/>
        <a:ext cx="9375823" cy="10913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83A5E-3BA4-441C-B9AC-242EE8A4EF3F}" type="datetimeFigureOut">
              <a:rPr lang="en-CA" smtClean="0"/>
              <a:t>2025-03-03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18894-153E-40B8-B6ED-0CFA048430D8}" type="slidenum">
              <a:rPr lang="en-CA" smtClean="0"/>
              <a:t>‹#›</a:t>
            </a:fld>
            <a:endParaRPr lang="en-CA"/>
          </a:p>
        </p:txBody>
      </p:sp>
    </p:spTree>
    <p:extLst>
      <p:ext uri="{BB962C8B-B14F-4D97-AF65-F5344CB8AC3E}">
        <p14:creationId xmlns:p14="http://schemas.microsoft.com/office/powerpoint/2010/main" val="220284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0C18894-153E-40B8-B6ED-0CFA048430D8}" type="slidenum">
              <a:rPr lang="en-CA" smtClean="0"/>
              <a:t>3</a:t>
            </a:fld>
            <a:endParaRPr lang="en-CA"/>
          </a:p>
        </p:txBody>
      </p:sp>
    </p:spTree>
    <p:extLst>
      <p:ext uri="{BB962C8B-B14F-4D97-AF65-F5344CB8AC3E}">
        <p14:creationId xmlns:p14="http://schemas.microsoft.com/office/powerpoint/2010/main" val="289480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F1F79-F5C9-7FFE-10E9-A421110E9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E7E0A-EA48-4C7F-552F-614EA211C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79BDA-1E80-C7F9-4485-ACDD2DA086D3}"/>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4916E3A-AA83-BDC2-C76A-B083890C4961}"/>
              </a:ext>
            </a:extLst>
          </p:cNvPr>
          <p:cNvSpPr>
            <a:spLocks noGrp="1"/>
          </p:cNvSpPr>
          <p:nvPr>
            <p:ph type="sldNum" sz="quarter" idx="5"/>
          </p:nvPr>
        </p:nvSpPr>
        <p:spPr/>
        <p:txBody>
          <a:bodyPr/>
          <a:lstStyle/>
          <a:p>
            <a:fld id="{80C18894-153E-40B8-B6ED-0CFA048430D8}" type="slidenum">
              <a:rPr lang="en-CA" smtClean="0"/>
              <a:t>4</a:t>
            </a:fld>
            <a:endParaRPr lang="en-CA"/>
          </a:p>
        </p:txBody>
      </p:sp>
    </p:spTree>
    <p:extLst>
      <p:ext uri="{BB962C8B-B14F-4D97-AF65-F5344CB8AC3E}">
        <p14:creationId xmlns:p14="http://schemas.microsoft.com/office/powerpoint/2010/main" val="362023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0C18894-153E-40B8-B6ED-0CFA048430D8}" type="slidenum">
              <a:rPr lang="en-CA" smtClean="0"/>
              <a:t>5</a:t>
            </a:fld>
            <a:endParaRPr lang="en-CA"/>
          </a:p>
        </p:txBody>
      </p:sp>
    </p:spTree>
    <p:extLst>
      <p:ext uri="{BB962C8B-B14F-4D97-AF65-F5344CB8AC3E}">
        <p14:creationId xmlns:p14="http://schemas.microsoft.com/office/powerpoint/2010/main" val="112355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FD90-48D4-4D43-2AAD-746484366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0B9B5D14-F073-8583-D5CC-0B46FF8CDB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E0E0389D-7985-A561-4113-B8422C877EE5}"/>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5" name="Footer Placeholder 4">
            <a:extLst>
              <a:ext uri="{FF2B5EF4-FFF2-40B4-BE49-F238E27FC236}">
                <a16:creationId xmlns:a16="http://schemas.microsoft.com/office/drawing/2014/main" id="{81E7D748-90AE-EA18-CB94-ABBEF16029F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44335F9-0E9C-EE9B-1459-FD08135F2788}"/>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81095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0D8B-5411-0687-D914-A0E3FBEA22B0}"/>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78ABB665-97C1-0098-B0A6-64800C144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6EBC903-84FB-BA48-9352-4A6F3A7A72A6}"/>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5" name="Footer Placeholder 4">
            <a:extLst>
              <a:ext uri="{FF2B5EF4-FFF2-40B4-BE49-F238E27FC236}">
                <a16:creationId xmlns:a16="http://schemas.microsoft.com/office/drawing/2014/main" id="{5AC0880D-ECEC-500F-E268-74507CF7272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4DA5E6F-05C9-7DA7-EE09-82E9BA8E5633}"/>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272527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BBBB4-8F30-4B37-09F5-3EA2A87A37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A269CDB9-6655-0B70-4047-5745BCDF4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4D00CF2E-8570-F152-8C23-FF27CEFA8982}"/>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5" name="Footer Placeholder 4">
            <a:extLst>
              <a:ext uri="{FF2B5EF4-FFF2-40B4-BE49-F238E27FC236}">
                <a16:creationId xmlns:a16="http://schemas.microsoft.com/office/drawing/2014/main" id="{69C91EE3-E882-0156-8A46-465F99A89E1C}"/>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639CCDEA-D80B-DA8C-8214-E0FD523EAA82}"/>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55347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8183-6FB5-5A6D-2216-80CD6EEB276E}"/>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30ACF4D1-6F64-05EA-1F32-2E69703AE0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DC85164-6C1C-428D-EA2A-90EF9BD8A2E1}"/>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5" name="Footer Placeholder 4">
            <a:extLst>
              <a:ext uri="{FF2B5EF4-FFF2-40B4-BE49-F238E27FC236}">
                <a16:creationId xmlns:a16="http://schemas.microsoft.com/office/drawing/2014/main" id="{BF7748A0-06E5-5C5B-F55F-98F9F0F504E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DAB357F0-7BB4-C34C-C9A2-E4B2C2A66EC6}"/>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43840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1691-1B63-76ED-169C-0AB916E83D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A530246A-5C7C-03DD-9587-A6DFEAAE3F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1A4BE3-4BB8-61D0-7B1E-AF623EAE7E88}"/>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5" name="Footer Placeholder 4">
            <a:extLst>
              <a:ext uri="{FF2B5EF4-FFF2-40B4-BE49-F238E27FC236}">
                <a16:creationId xmlns:a16="http://schemas.microsoft.com/office/drawing/2014/main" id="{4769B3E0-1319-A493-8D74-3A8F115B936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D6A4BB48-514D-E9DC-0F6E-0050033544CC}"/>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30150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3A77-15DB-98F6-7C12-D93CE1E27651}"/>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35AEAA51-7ECA-5BF9-3BC2-30A005097E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8C0DBAB3-6804-BDC4-D9EA-6A289F3D5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F3249EB8-BF44-B3C0-C39A-D3077F51BED8}"/>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6" name="Footer Placeholder 5">
            <a:extLst>
              <a:ext uri="{FF2B5EF4-FFF2-40B4-BE49-F238E27FC236}">
                <a16:creationId xmlns:a16="http://schemas.microsoft.com/office/drawing/2014/main" id="{4F680EB2-D5AB-1D68-49EA-C202333F2D46}"/>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3D94FB64-E1F7-DD6D-621E-B273922FE4F1}"/>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20091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DDC1-69F5-633B-3038-25900041E6E9}"/>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41CC75C4-A071-2BC2-B041-5F15755D3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4B7324-BFC3-80A4-770B-1D71457084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2C3C10C5-D0AC-2273-434E-8CE7DB0B72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8A276-26EC-5995-A31C-C4808E9DC7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B1C19E0B-01F0-16D3-AF3D-787EEF463F25}"/>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8" name="Footer Placeholder 7">
            <a:extLst>
              <a:ext uri="{FF2B5EF4-FFF2-40B4-BE49-F238E27FC236}">
                <a16:creationId xmlns:a16="http://schemas.microsoft.com/office/drawing/2014/main" id="{57C0B267-D373-06AD-94AE-657AA3B1A446}"/>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D431405A-C966-037E-43FB-CAECFF9C7690}"/>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223660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560F-AAE9-3FBD-BEFB-C6B9C3A123D7}"/>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E82753A2-C0D8-8F3D-D3BA-E03C87C9D8AB}"/>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4" name="Footer Placeholder 3">
            <a:extLst>
              <a:ext uri="{FF2B5EF4-FFF2-40B4-BE49-F238E27FC236}">
                <a16:creationId xmlns:a16="http://schemas.microsoft.com/office/drawing/2014/main" id="{14DEAE83-0730-9AC6-8648-19A456E8816A}"/>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36FAD4C0-F67B-2B79-CEFC-746D054F0D7F}"/>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111677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D48937-DB06-4951-EA10-A387F1EEC788}"/>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3" name="Footer Placeholder 2">
            <a:extLst>
              <a:ext uri="{FF2B5EF4-FFF2-40B4-BE49-F238E27FC236}">
                <a16:creationId xmlns:a16="http://schemas.microsoft.com/office/drawing/2014/main" id="{64E6D895-38EE-C4D7-EDDD-E15A2BAEF691}"/>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AFC9F52A-A88F-02E1-5C06-A255FEA5D3DA}"/>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45547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7A11-05F6-859C-EC1A-646AAEC6A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07555964-47D0-A842-93D4-2FCDA970CE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711D61CC-2855-3893-6013-DA4F33D8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17978-A42F-A298-8BEE-5848DA7A2317}"/>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6" name="Footer Placeholder 5">
            <a:extLst>
              <a:ext uri="{FF2B5EF4-FFF2-40B4-BE49-F238E27FC236}">
                <a16:creationId xmlns:a16="http://schemas.microsoft.com/office/drawing/2014/main" id="{2C934FAA-2B0F-C550-2FD5-88D97C7777BF}"/>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C0D896E3-22A3-C412-6792-B2151E00F5C9}"/>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242664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ECD9-9817-5760-01F8-35CEDD0F2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5858962F-E58A-F567-EC9A-9493578E0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EFF1D538-40EE-889B-DF3A-04644385B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4E449-AAE9-A4BB-1E51-2F4BA03FB3FB}"/>
              </a:ext>
            </a:extLst>
          </p:cNvPr>
          <p:cNvSpPr>
            <a:spLocks noGrp="1"/>
          </p:cNvSpPr>
          <p:nvPr>
            <p:ph type="dt" sz="half" idx="10"/>
          </p:nvPr>
        </p:nvSpPr>
        <p:spPr/>
        <p:txBody>
          <a:bodyPr/>
          <a:lstStyle/>
          <a:p>
            <a:fld id="{A8122756-C0BE-4256-8451-DFA235505C72}" type="datetimeFigureOut">
              <a:rPr lang="en-NG" smtClean="0"/>
              <a:t>03/03/2025</a:t>
            </a:fld>
            <a:endParaRPr lang="en-NG"/>
          </a:p>
        </p:txBody>
      </p:sp>
      <p:sp>
        <p:nvSpPr>
          <p:cNvPr id="6" name="Footer Placeholder 5">
            <a:extLst>
              <a:ext uri="{FF2B5EF4-FFF2-40B4-BE49-F238E27FC236}">
                <a16:creationId xmlns:a16="http://schemas.microsoft.com/office/drawing/2014/main" id="{FEF066E4-9497-4278-7D2D-CD6BFBC6AF5A}"/>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DADA3C2A-9082-88A6-DB74-6F18D5B54363}"/>
              </a:ext>
            </a:extLst>
          </p:cNvPr>
          <p:cNvSpPr>
            <a:spLocks noGrp="1"/>
          </p:cNvSpPr>
          <p:nvPr>
            <p:ph type="sldNum" sz="quarter" idx="12"/>
          </p:nvPr>
        </p:nvSpPr>
        <p:spPr/>
        <p:txBody>
          <a:bodyPr/>
          <a:lstStyle/>
          <a:p>
            <a:fld id="{903CA45F-200B-41C8-9957-2FCA49E0F5BE}" type="slidenum">
              <a:rPr lang="en-NG" smtClean="0"/>
              <a:t>‹#›</a:t>
            </a:fld>
            <a:endParaRPr lang="en-NG"/>
          </a:p>
        </p:txBody>
      </p:sp>
    </p:spTree>
    <p:extLst>
      <p:ext uri="{BB962C8B-B14F-4D97-AF65-F5344CB8AC3E}">
        <p14:creationId xmlns:p14="http://schemas.microsoft.com/office/powerpoint/2010/main" val="373522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3E9E92-8A1F-CB25-CDD2-AA788ABE2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5C8ADBF4-F38D-DCA1-DC1A-3B8774C63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709F59AB-9E79-3DDC-6D4B-581280BE1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22756-C0BE-4256-8451-DFA235505C72}" type="datetimeFigureOut">
              <a:rPr lang="en-NG" smtClean="0"/>
              <a:t>03/03/2025</a:t>
            </a:fld>
            <a:endParaRPr lang="en-NG"/>
          </a:p>
        </p:txBody>
      </p:sp>
      <p:sp>
        <p:nvSpPr>
          <p:cNvPr id="5" name="Footer Placeholder 4">
            <a:extLst>
              <a:ext uri="{FF2B5EF4-FFF2-40B4-BE49-F238E27FC236}">
                <a16:creationId xmlns:a16="http://schemas.microsoft.com/office/drawing/2014/main" id="{5A51A997-C438-45A5-F7E9-924595686A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G"/>
          </a:p>
        </p:txBody>
      </p:sp>
      <p:sp>
        <p:nvSpPr>
          <p:cNvPr id="6" name="Slide Number Placeholder 5">
            <a:extLst>
              <a:ext uri="{FF2B5EF4-FFF2-40B4-BE49-F238E27FC236}">
                <a16:creationId xmlns:a16="http://schemas.microsoft.com/office/drawing/2014/main" id="{7C7CAA6F-1306-E7FF-DA22-3B4ABA77E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3CA45F-200B-41C8-9957-2FCA49E0F5BE}" type="slidenum">
              <a:rPr lang="en-NG" smtClean="0"/>
              <a:t>‹#›</a:t>
            </a:fld>
            <a:endParaRPr lang="en-NG"/>
          </a:p>
        </p:txBody>
      </p:sp>
    </p:spTree>
    <p:extLst>
      <p:ext uri="{BB962C8B-B14F-4D97-AF65-F5344CB8AC3E}">
        <p14:creationId xmlns:p14="http://schemas.microsoft.com/office/powerpoint/2010/main" val="272370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hyperlink" Target="https://www.learnreligions.com/thmb/OkuI3G-ENfF3n1fOJI5OWVvn_KM=/750x0/filters:no_upscale():max_bytes(150000):strip_icc()/Prayer-Activities-for-Kids-504328300-585419773df78ce2c3b05c3c.jpg" TargetMode="External"/><Relationship Id="rId13" Type="http://schemas.openxmlformats.org/officeDocument/2006/relationships/hyperlink" Target="https://th.bing.com/th/id/OIP.Kbhnuye26drFdZqPex5_4AHaEK?rs=1&amp;pid=ImgDetMain" TargetMode="External"/><Relationship Id="rId3" Type="http://schemas.openxmlformats.org/officeDocument/2006/relationships/hyperlink" Target="https://th.bing.com/th/id/OIP.Zt23WtxEpTqf1Yne2gZ0hgHaHa?rs=1&amp;pid=ImgDetMain" TargetMode="External"/><Relationship Id="rId7" Type="http://schemas.openxmlformats.org/officeDocument/2006/relationships/hyperlink" Target="https://th.bing.com/th/id/OIP._8xX3DrqH3tF74IP4EekpwHaE8?rs=1&amp;pid=ImgDetMain" TargetMode="External"/><Relationship Id="rId12" Type="http://schemas.openxmlformats.org/officeDocument/2006/relationships/hyperlink" Target="https://th.bing.com/th/id/R.75ba70639dd867a26b1d20ab19613c48?rik=0bWWTWq6TsHEbg&amp;pid=ImgRaw&amp;r=0" TargetMode="External"/><Relationship Id="rId2" Type="http://schemas.openxmlformats.org/officeDocument/2006/relationships/hyperlink" Target="https://i.pinimg.com/736x/8f/3f/47/8f3f470660f9b4f877f91a7a18964b6b--image-of-jesus-jesus-calling.jpg" TargetMode="External"/><Relationship Id="rId1" Type="http://schemas.openxmlformats.org/officeDocument/2006/relationships/slideLayout" Target="../slideLayouts/slideLayout2.xml"/><Relationship Id="rId6" Type="http://schemas.openxmlformats.org/officeDocument/2006/relationships/hyperlink" Target="https://th.bing.com/th/id/R.d080758a296665a8db685855406cfb4b?rik=OPpuJJxUXrsssA&amp;pid=ImgRaw&amp;r=0" TargetMode="External"/><Relationship Id="rId11" Type="http://schemas.openxmlformats.org/officeDocument/2006/relationships/hyperlink" Target="https://th.bing.com/th/id/OIP.6kqXaWLghjU6xRfN77tjKQHaFj?rs=1&amp;pid=ImgDetMain" TargetMode="External"/><Relationship Id="rId5" Type="http://schemas.openxmlformats.org/officeDocument/2006/relationships/hyperlink" Target="https://i.ytimg.com/vi/kt3_zy4BmVo/maxresdefault.jpg" TargetMode="External"/><Relationship Id="rId10" Type="http://schemas.openxmlformats.org/officeDocument/2006/relationships/hyperlink" Target="https://img.freepik.com/premium-vector/boy-give-book-friend_904112-32.jpg?w=360" TargetMode="External"/><Relationship Id="rId4" Type="http://schemas.openxmlformats.org/officeDocument/2006/relationships/hyperlink" Target="https://th.bing.com/th/id/OIP.8DLDb2FBCpf_URz_64aCvAHaFo?rs=1&amp;pid=ImgDetMain" TargetMode="External"/><Relationship Id="rId9" Type="http://schemas.openxmlformats.org/officeDocument/2006/relationships/hyperlink" Target="https://www.shutterstock.com/shutterstock/photos/68394601/display_1500/stock-vector-illustration-of-kids-having-a-bible-study-68394601.jpg" TargetMode="External"/><Relationship Id="rId14" Type="http://schemas.openxmlformats.org/officeDocument/2006/relationships/hyperlink" Target="https://th.bing.com/th/id/OIP.8u9Gz57GHdEwXo6AWdzwRgHaEe?rs=1&amp;pid=ImgDetMai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 name="Rectangle 106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Jesus calls disciples | Bible activities, Childrens bible">
            <a:extLst>
              <a:ext uri="{FF2B5EF4-FFF2-40B4-BE49-F238E27FC236}">
                <a16:creationId xmlns:a16="http://schemas.microsoft.com/office/drawing/2014/main" id="{A5B1C31F-1DC6-4321-98D9-38DDC5834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53"/>
          <a:stretch/>
        </p:blipFill>
        <p:spPr bwMode="auto">
          <a:xfrm>
            <a:off x="20" y="0"/>
            <a:ext cx="12191981" cy="6858000"/>
          </a:xfrm>
          <a:prstGeom prst="rect">
            <a:avLst/>
          </a:prstGeom>
          <a:noFill/>
          <a:extLst>
            <a:ext uri="{909E8E84-426E-40DD-AFC4-6F175D3DCCD1}">
              <a14:hiddenFill xmlns:a14="http://schemas.microsoft.com/office/drawing/2010/main">
                <a:solidFill>
                  <a:srgbClr val="FFFFFF"/>
                </a:solidFill>
              </a14:hiddenFill>
            </a:ext>
          </a:extLst>
        </p:spPr>
      </p:pic>
      <p:sp>
        <p:nvSpPr>
          <p:cNvPr id="1066" name="Rectangle 106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ABACA7-F900-1E65-8F02-D8CC1BBCAD5D}"/>
              </a:ext>
            </a:extLst>
          </p:cNvPr>
          <p:cNvSpPr>
            <a:spLocks noGrp="1"/>
          </p:cNvSpPr>
          <p:nvPr>
            <p:ph type="ctrTitle"/>
          </p:nvPr>
        </p:nvSpPr>
        <p:spPr>
          <a:xfrm>
            <a:off x="972588" y="3899544"/>
            <a:ext cx="10665229" cy="685800"/>
          </a:xfrm>
        </p:spPr>
        <p:txBody>
          <a:bodyPr vert="horz" lIns="91440" tIns="45720" rIns="91440" bIns="45720" rtlCol="0">
            <a:noAutofit/>
          </a:bodyPr>
          <a:lstStyle/>
          <a:p>
            <a:pPr algn="l"/>
            <a:r>
              <a:rPr lang="en-US" sz="5400" kern="1200" dirty="0">
                <a:solidFill>
                  <a:schemeClr val="accent4">
                    <a:lumMod val="20000"/>
                    <a:lumOff val="80000"/>
                  </a:schemeClr>
                </a:solidFill>
                <a:effectLst>
                  <a:outerShdw blurRad="38100" dist="38100" dir="2700000" algn="tl">
                    <a:srgbClr val="000000">
                      <a:alpha val="43137"/>
                    </a:srgbClr>
                  </a:outerShdw>
                </a:effectLst>
                <a:latin typeface="+mj-lt"/>
                <a:ea typeface="+mj-ea"/>
                <a:cs typeface="+mj-cs"/>
              </a:rPr>
              <a:t>CHRIST’S CALL TO SOUL-WINNING</a:t>
            </a:r>
          </a:p>
        </p:txBody>
      </p:sp>
      <p:sp>
        <p:nvSpPr>
          <p:cNvPr id="1064" name="Rectangle: Rounded Corners 106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86F2AF-3E62-2EFC-2874-60B153CEE71C}"/>
              </a:ext>
            </a:extLst>
          </p:cNvPr>
          <p:cNvSpPr txBox="1"/>
          <p:nvPr/>
        </p:nvSpPr>
        <p:spPr>
          <a:xfrm>
            <a:off x="290946" y="5552953"/>
            <a:ext cx="6206836" cy="707886"/>
          </a:xfrm>
          <a:prstGeom prst="rect">
            <a:avLst/>
          </a:prstGeom>
          <a:noFill/>
        </p:spPr>
        <p:txBody>
          <a:bodyPr wrap="square">
            <a:spAutoFit/>
          </a:bodyPr>
          <a:lstStyle/>
          <a:p>
            <a:r>
              <a:rPr lang="en-US" sz="4000" kern="1200" dirty="0">
                <a:solidFill>
                  <a:schemeClr val="bg1"/>
                </a:solidFill>
                <a:latin typeface="+mj-lt"/>
                <a:ea typeface="+mj-ea"/>
                <a:cs typeface="+mj-cs"/>
              </a:rPr>
              <a:t>TEXT: LUKE 5:1-39</a:t>
            </a:r>
            <a:endParaRPr lang="en-CA" sz="4000" dirty="0"/>
          </a:p>
        </p:txBody>
      </p:sp>
    </p:spTree>
    <p:extLst>
      <p:ext uri="{BB962C8B-B14F-4D97-AF65-F5344CB8AC3E}">
        <p14:creationId xmlns:p14="http://schemas.microsoft.com/office/powerpoint/2010/main" val="1362431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3133B9-4A52-E980-9A6B-66C462457AB0}"/>
            </a:ext>
          </a:extLst>
        </p:cNvPr>
        <p:cNvGrpSpPr/>
        <p:nvPr/>
      </p:nvGrpSpPr>
      <p:grpSpPr>
        <a:xfrm>
          <a:off x="0" y="0"/>
          <a:ext cx="0" cy="0"/>
          <a:chOff x="0" y="0"/>
          <a:chExt cx="0" cy="0"/>
        </a:xfrm>
      </p:grpSpPr>
      <p:sp useBgFill="1">
        <p:nvSpPr>
          <p:cNvPr id="8211" name="Rectangle 82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5BE74-9364-F069-C51A-14FA36D0603A}"/>
              </a:ext>
            </a:extLst>
          </p:cNvPr>
          <p:cNvSpPr>
            <a:spLocks noGrp="1"/>
          </p:cNvSpPr>
          <p:nvPr>
            <p:ph type="title"/>
          </p:nvPr>
        </p:nvSpPr>
        <p:spPr>
          <a:xfrm>
            <a:off x="-23854" y="71637"/>
            <a:ext cx="8147187" cy="1092145"/>
          </a:xfrm>
          <a:ln>
            <a:solidFill>
              <a:schemeClr val="accent1"/>
            </a:solidFill>
          </a:ln>
        </p:spPr>
        <p:txBody>
          <a:bodyPr anchor="b">
            <a:normAutofit fontScale="90000"/>
          </a:bodyPr>
          <a:lstStyle/>
          <a:p>
            <a:pPr marL="539750" indent="-539750" algn="just"/>
            <a:r>
              <a:rPr lang="en-US" sz="4300" dirty="0">
                <a:solidFill>
                  <a:srgbClr val="663300"/>
                </a:solidFill>
                <a:effectLst>
                  <a:outerShdw blurRad="38100" dist="38100" dir="2700000" algn="tl">
                    <a:srgbClr val="000000">
                      <a:alpha val="43137"/>
                    </a:srgbClr>
                  </a:outerShdw>
                </a:effectLst>
              </a:rPr>
              <a:t>2.	WHERE AND HOW TO WIN SOULS? </a:t>
            </a:r>
            <a:r>
              <a:rPr lang="en-US" sz="3800" dirty="0">
                <a:solidFill>
                  <a:srgbClr val="0000CC"/>
                </a:solidFill>
              </a:rPr>
              <a:t>Luke 5:18-39; Matt. 28:19,20; 2 Tim. 4:1,2.</a:t>
            </a:r>
            <a:endParaRPr lang="en-NG" sz="3800" dirty="0">
              <a:solidFill>
                <a:srgbClr val="0000CC"/>
              </a:solidFill>
            </a:endParaRPr>
          </a:p>
        </p:txBody>
      </p:sp>
      <p:sp>
        <p:nvSpPr>
          <p:cNvPr id="3" name="Content Placeholder 2">
            <a:extLst>
              <a:ext uri="{FF2B5EF4-FFF2-40B4-BE49-F238E27FC236}">
                <a16:creationId xmlns:a16="http://schemas.microsoft.com/office/drawing/2014/main" id="{4B56C300-8942-05C8-96FE-974CA608E0EA}"/>
              </a:ext>
            </a:extLst>
          </p:cNvPr>
          <p:cNvSpPr>
            <a:spLocks noGrp="1"/>
          </p:cNvSpPr>
          <p:nvPr>
            <p:ph idx="1"/>
          </p:nvPr>
        </p:nvSpPr>
        <p:spPr>
          <a:xfrm>
            <a:off x="457200" y="1235419"/>
            <a:ext cx="7406942" cy="5550944"/>
          </a:xfrm>
        </p:spPr>
        <p:txBody>
          <a:bodyPr anchor="t">
            <a:noAutofit/>
          </a:bodyPr>
          <a:lstStyle/>
          <a:p>
            <a:pPr marL="360363" indent="-360363" algn="just">
              <a:lnSpc>
                <a:spcPct val="113000"/>
              </a:lnSpc>
              <a:spcBef>
                <a:spcPts val="0"/>
              </a:spcBef>
              <a:spcAft>
                <a:spcPts val="600"/>
              </a:spcAft>
              <a:buFont typeface="Wingdings" panose="05000000000000000000" pitchFamily="2" charset="2"/>
              <a:buChar char="§"/>
            </a:pPr>
            <a:r>
              <a:rPr lang="en-US" dirty="0"/>
              <a:t>When Jesus was on earth, He travelled long distances to different towns and villages to preach the gospel in order to win souls.</a:t>
            </a:r>
          </a:p>
          <a:p>
            <a:pPr marL="360363" indent="-360363" algn="just">
              <a:lnSpc>
                <a:spcPct val="113000"/>
              </a:lnSpc>
              <a:spcBef>
                <a:spcPts val="0"/>
              </a:spcBef>
              <a:spcAft>
                <a:spcPts val="600"/>
              </a:spcAft>
              <a:buFont typeface="Wingdings" panose="05000000000000000000" pitchFamily="2" charset="2"/>
              <a:buChar char="§"/>
            </a:pPr>
            <a:r>
              <a:rPr lang="en-US" dirty="0"/>
              <a:t>Even His disciples travelled far and near to do the same but we thank God today we may not need to travel far before we can win souls.</a:t>
            </a:r>
          </a:p>
          <a:p>
            <a:pPr marL="360363" indent="-360363" algn="just">
              <a:lnSpc>
                <a:spcPct val="113000"/>
              </a:lnSpc>
              <a:spcBef>
                <a:spcPts val="0"/>
              </a:spcBef>
              <a:spcAft>
                <a:spcPts val="600"/>
              </a:spcAft>
              <a:buFont typeface="Wingdings" panose="05000000000000000000" pitchFamily="2" charset="2"/>
              <a:buChar char="§"/>
            </a:pPr>
            <a:r>
              <a:rPr lang="en-US" dirty="0"/>
              <a:t>In our neighbourhood, schools, hospitals, streets, markets, and orphanages, there are many souls waiting for us to reach out to them with the gospel.</a:t>
            </a:r>
            <a:endParaRPr lang="en-NG" dirty="0"/>
          </a:p>
        </p:txBody>
      </p:sp>
      <p:sp>
        <p:nvSpPr>
          <p:cNvPr id="8210" name="Rectangle 820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Rectangle 821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4" name="Rectangle 821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6" name="Rectangle 821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Illustration Kids Having Bible Study Stock Vector (Royalty Free ...">
            <a:extLst>
              <a:ext uri="{FF2B5EF4-FFF2-40B4-BE49-F238E27FC236}">
                <a16:creationId xmlns:a16="http://schemas.microsoft.com/office/drawing/2014/main" id="{E6CC7025-6578-0795-9675-12E721122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69" r="3741"/>
          <a:stretch/>
        </p:blipFill>
        <p:spPr bwMode="auto">
          <a:xfrm>
            <a:off x="8123333" y="893122"/>
            <a:ext cx="3809476"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68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anim calcmode="lin" valueType="num">
                                      <p:cBhvr>
                                        <p:cTn id="23" dur="500" fill="hold"/>
                                        <p:tgtEl>
                                          <p:spTgt spid="8194"/>
                                        </p:tgtEl>
                                        <p:attrNameLst>
                                          <p:attrName>ppt_w</p:attrName>
                                        </p:attrNameLst>
                                      </p:cBhvr>
                                      <p:tavLst>
                                        <p:tav tm="0">
                                          <p:val>
                                            <p:fltVal val="0"/>
                                          </p:val>
                                        </p:tav>
                                        <p:tav tm="100000">
                                          <p:val>
                                            <p:strVal val="#ppt_w"/>
                                          </p:val>
                                        </p:tav>
                                      </p:tavLst>
                                    </p:anim>
                                    <p:anim calcmode="lin" valueType="num">
                                      <p:cBhvr>
                                        <p:cTn id="24" dur="5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143F43-853B-FC80-94BB-0F2AB7BDAA7E}"/>
            </a:ext>
          </a:extLst>
        </p:cNvPr>
        <p:cNvGrpSpPr/>
        <p:nvPr/>
      </p:nvGrpSpPr>
      <p:grpSpPr>
        <a:xfrm>
          <a:off x="0" y="0"/>
          <a:ext cx="0" cy="0"/>
          <a:chOff x="0" y="0"/>
          <a:chExt cx="0" cy="0"/>
        </a:xfrm>
      </p:grpSpPr>
      <p:sp useBgFill="1">
        <p:nvSpPr>
          <p:cNvPr id="8235" name="Rectangle 8234">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7" name="Rectangle 8236">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A0CB4E-50C4-5432-EF58-823C7D5CA2E9}"/>
              </a:ext>
            </a:extLst>
          </p:cNvPr>
          <p:cNvSpPr>
            <a:spLocks noGrp="1"/>
          </p:cNvSpPr>
          <p:nvPr>
            <p:ph type="title"/>
          </p:nvPr>
        </p:nvSpPr>
        <p:spPr>
          <a:xfrm>
            <a:off x="5073860" y="386265"/>
            <a:ext cx="7056000" cy="1620000"/>
          </a:xfrm>
          <a:ln>
            <a:solidFill>
              <a:schemeClr val="accent1"/>
            </a:solidFill>
          </a:ln>
        </p:spPr>
        <p:txBody>
          <a:bodyPr anchor="b">
            <a:normAutofit fontScale="90000"/>
          </a:bodyPr>
          <a:lstStyle/>
          <a:p>
            <a:pPr marL="539750" indent="-539750" algn="just"/>
            <a:r>
              <a:rPr lang="en-US" dirty="0">
                <a:solidFill>
                  <a:srgbClr val="663300"/>
                </a:solidFill>
                <a:effectLst>
                  <a:outerShdw blurRad="38100" dist="38100" dir="2700000" algn="tl">
                    <a:srgbClr val="000000">
                      <a:alpha val="43137"/>
                    </a:srgbClr>
                  </a:outerShdw>
                </a:effectLst>
              </a:rPr>
              <a:t>2.	WHERE AND HOW TO WIN SOULS? CONT’D. </a:t>
            </a:r>
            <a:r>
              <a:rPr lang="en-US" sz="4000" dirty="0">
                <a:solidFill>
                  <a:srgbClr val="0000CC"/>
                </a:solidFill>
              </a:rPr>
              <a:t>Luke 5:18-39; Matt. 28:19,20; 2 Timothy 4:1,2.</a:t>
            </a:r>
            <a:endParaRPr lang="en-NG" sz="4000" dirty="0">
              <a:solidFill>
                <a:srgbClr val="0000CC"/>
              </a:solidFill>
            </a:endParaRPr>
          </a:p>
        </p:txBody>
      </p:sp>
      <p:sp>
        <p:nvSpPr>
          <p:cNvPr id="8238" name="Rectangle 823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4" name="Rectangle 823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6" name="Rectangle 8235">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7BC1C4-AC36-51B1-F775-C1F0EA3AAF62}"/>
              </a:ext>
            </a:extLst>
          </p:cNvPr>
          <p:cNvPicPr>
            <a:picLocks noChangeAspect="1"/>
          </p:cNvPicPr>
          <p:nvPr/>
        </p:nvPicPr>
        <p:blipFill>
          <a:blip r:embed="rId2"/>
          <a:srcRect b="20502"/>
          <a:stretch/>
        </p:blipFill>
        <p:spPr>
          <a:xfrm>
            <a:off x="535110" y="627954"/>
            <a:ext cx="4235516" cy="5353373"/>
          </a:xfrm>
          <a:prstGeom prst="rect">
            <a:avLst/>
          </a:prstGeom>
        </p:spPr>
      </p:pic>
      <p:sp>
        <p:nvSpPr>
          <p:cNvPr id="3" name="Content Placeholder 2">
            <a:extLst>
              <a:ext uri="{FF2B5EF4-FFF2-40B4-BE49-F238E27FC236}">
                <a16:creationId xmlns:a16="http://schemas.microsoft.com/office/drawing/2014/main" id="{B32C395B-9FA4-A642-DB34-29DC6AF0E36D}"/>
              </a:ext>
            </a:extLst>
          </p:cNvPr>
          <p:cNvSpPr>
            <a:spLocks noGrp="1"/>
          </p:cNvSpPr>
          <p:nvPr>
            <p:ph idx="1"/>
          </p:nvPr>
        </p:nvSpPr>
        <p:spPr>
          <a:xfrm>
            <a:off x="5503023" y="2146815"/>
            <a:ext cx="6599127" cy="3799139"/>
          </a:xfrm>
        </p:spPr>
        <p:txBody>
          <a:bodyPr anchor="ctr">
            <a:noAutofit/>
          </a:bodyPr>
          <a:lstStyle/>
          <a:p>
            <a:pPr marL="360363" indent="-360363" algn="just">
              <a:lnSpc>
                <a:spcPct val="108000"/>
              </a:lnSpc>
              <a:spcBef>
                <a:spcPts val="0"/>
              </a:spcBef>
              <a:spcAft>
                <a:spcPts val="600"/>
              </a:spcAft>
              <a:buFont typeface="Wingdings" panose="05000000000000000000" pitchFamily="2" charset="2"/>
              <a:buChar char="Ø"/>
            </a:pPr>
            <a:r>
              <a:rPr lang="en-US" dirty="0"/>
              <a:t>Jesus personally spoke to individuals, groups of people and crowds at different times. </a:t>
            </a:r>
          </a:p>
          <a:p>
            <a:pPr marL="360363" indent="-360363" algn="just">
              <a:lnSpc>
                <a:spcPct val="108000"/>
              </a:lnSpc>
              <a:spcBef>
                <a:spcPts val="0"/>
              </a:spcBef>
              <a:spcAft>
                <a:spcPts val="600"/>
              </a:spcAft>
              <a:buFont typeface="Wingdings" panose="05000000000000000000" pitchFamily="2" charset="2"/>
              <a:buChar char="Ø"/>
            </a:pPr>
            <a:r>
              <a:rPr lang="en-US" dirty="0"/>
              <a:t>He forgave sinners, healed the sick and set the captives free.</a:t>
            </a:r>
          </a:p>
          <a:p>
            <a:pPr marL="360363" indent="-360363" algn="just">
              <a:lnSpc>
                <a:spcPct val="108000"/>
              </a:lnSpc>
              <a:spcBef>
                <a:spcPts val="0"/>
              </a:spcBef>
              <a:spcAft>
                <a:spcPts val="600"/>
              </a:spcAft>
              <a:buFont typeface="Wingdings" panose="05000000000000000000" pitchFamily="2" charset="2"/>
              <a:buChar char="Ø"/>
            </a:pPr>
            <a:r>
              <a:rPr lang="en-US" dirty="0"/>
              <a:t>He has given us the authority to do the same as we get involved in soul-winning work.</a:t>
            </a:r>
            <a:endParaRPr lang="en-NG" dirty="0"/>
          </a:p>
        </p:txBody>
      </p:sp>
    </p:spTree>
    <p:extLst>
      <p:ext uri="{BB962C8B-B14F-4D97-AF65-F5344CB8AC3E}">
        <p14:creationId xmlns:p14="http://schemas.microsoft.com/office/powerpoint/2010/main" val="24641107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F91509-6D78-E984-F05E-00E1AF940AEA}"/>
            </a:ext>
          </a:extLst>
        </p:cNvPr>
        <p:cNvGrpSpPr/>
        <p:nvPr/>
      </p:nvGrpSpPr>
      <p:grpSpPr>
        <a:xfrm>
          <a:off x="0" y="0"/>
          <a:ext cx="0" cy="0"/>
          <a:chOff x="0" y="0"/>
          <a:chExt cx="0" cy="0"/>
        </a:xfrm>
      </p:grpSpPr>
      <p:sp useBgFill="1">
        <p:nvSpPr>
          <p:cNvPr id="9251" name="Rectangle 9250">
            <a:extLst>
              <a:ext uri="{FF2B5EF4-FFF2-40B4-BE49-F238E27FC236}">
                <a16:creationId xmlns:a16="http://schemas.microsoft.com/office/drawing/2014/main" id="{13844EE9-2895-4B7B-A445-00BA9172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0196D33-3888-7903-21D2-6828B50A7BC4}"/>
              </a:ext>
            </a:extLst>
          </p:cNvPr>
          <p:cNvSpPr>
            <a:spLocks noGrp="1"/>
          </p:cNvSpPr>
          <p:nvPr>
            <p:ph type="title"/>
          </p:nvPr>
        </p:nvSpPr>
        <p:spPr>
          <a:xfrm>
            <a:off x="4525605" y="649301"/>
            <a:ext cx="7538378" cy="1046671"/>
          </a:xfrm>
          <a:ln>
            <a:solidFill>
              <a:schemeClr val="accent1"/>
            </a:solidFill>
          </a:ln>
        </p:spPr>
        <p:txBody>
          <a:bodyPr>
            <a:noAutofit/>
          </a:bodyPr>
          <a:lstStyle/>
          <a:p>
            <a:pPr marL="539750" indent="-539750" algn="just"/>
            <a:r>
              <a:rPr lang="en-US" sz="4000" dirty="0">
                <a:solidFill>
                  <a:srgbClr val="663300"/>
                </a:solidFill>
                <a:effectLst>
                  <a:outerShdw blurRad="38100" dist="38100" dir="2700000" algn="tl">
                    <a:srgbClr val="000000">
                      <a:alpha val="43137"/>
                    </a:srgbClr>
                  </a:outerShdw>
                </a:effectLst>
              </a:rPr>
              <a:t>3.	WHERE AND HOW TO WIN SOULS CONT’D.</a:t>
            </a:r>
            <a:endParaRPr lang="en-NG" sz="4000" dirty="0">
              <a:solidFill>
                <a:srgbClr val="663300"/>
              </a:solidFill>
              <a:effectLst>
                <a:outerShdw blurRad="38100" dist="38100" dir="2700000" algn="tl">
                  <a:srgbClr val="000000">
                    <a:alpha val="43137"/>
                  </a:srgbClr>
                </a:outerShdw>
              </a:effectLst>
            </a:endParaRPr>
          </a:p>
        </p:txBody>
      </p:sp>
      <p:sp>
        <p:nvSpPr>
          <p:cNvPr id="9253" name="Rectangle 9252">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5" name="Rectangle 9254">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9218" name="Picture 2" descr="Premium Vector | Boy give a book to friend">
            <a:extLst>
              <a:ext uri="{FF2B5EF4-FFF2-40B4-BE49-F238E27FC236}">
                <a16:creationId xmlns:a16="http://schemas.microsoft.com/office/drawing/2014/main" id="{F68A713A-ECA6-DF56-33F1-494A86DC5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234" r="5645" b="-3"/>
          <a:stretch/>
        </p:blipFill>
        <p:spPr bwMode="auto">
          <a:xfrm>
            <a:off x="317158" y="969852"/>
            <a:ext cx="3891290" cy="49182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5B9755-3B87-F5BC-47F8-2582C77A9081}"/>
              </a:ext>
            </a:extLst>
          </p:cNvPr>
          <p:cNvSpPr>
            <a:spLocks noGrp="1"/>
          </p:cNvSpPr>
          <p:nvPr>
            <p:ph idx="1"/>
          </p:nvPr>
        </p:nvSpPr>
        <p:spPr>
          <a:xfrm>
            <a:off x="5117755" y="1858860"/>
            <a:ext cx="6946228" cy="4349839"/>
          </a:xfrm>
        </p:spPr>
        <p:txBody>
          <a:bodyPr anchor="ctr">
            <a:noAutofit/>
          </a:bodyPr>
          <a:lstStyle/>
          <a:p>
            <a:pPr marL="360363" indent="-360363" algn="just">
              <a:buFont typeface="Wingdings" panose="05000000000000000000" pitchFamily="2" charset="2"/>
              <a:buChar char="v"/>
            </a:pPr>
            <a:r>
              <a:rPr lang="en-US" sz="2700" dirty="0"/>
              <a:t>Today, sinners can be reached in different ways; we can share tracts and give out Tender Life Magazines or other Christian Magazines and books.</a:t>
            </a:r>
          </a:p>
          <a:p>
            <a:pPr marL="360363" indent="-360363" algn="just">
              <a:buFont typeface="Wingdings" panose="05000000000000000000" pitchFamily="2" charset="2"/>
              <a:buChar char="v"/>
            </a:pPr>
            <a:r>
              <a:rPr lang="en-US" sz="2700" dirty="0"/>
              <a:t>We can also send short messages (SMS) and posts on Facebook and WhatsApp and pray for the salvation of sinners.</a:t>
            </a:r>
          </a:p>
          <a:p>
            <a:pPr marL="360363" indent="-360363" algn="just">
              <a:buFont typeface="Wingdings" panose="05000000000000000000" pitchFamily="2" charset="2"/>
              <a:buChar char="v"/>
            </a:pPr>
            <a:r>
              <a:rPr lang="en-US" sz="2700" dirty="0"/>
              <a:t>God will help us to win souls in all these ways.</a:t>
            </a:r>
          </a:p>
          <a:p>
            <a:pPr marL="360363" indent="-360363" algn="just">
              <a:buFont typeface="Wingdings" panose="05000000000000000000" pitchFamily="2" charset="2"/>
              <a:buChar char="v"/>
            </a:pPr>
            <a:r>
              <a:rPr lang="en-US" sz="2700" dirty="0"/>
              <a:t>Get involved, and you shall be blessed for doing that.</a:t>
            </a:r>
            <a:endParaRPr lang="en-NG" sz="2700" dirty="0"/>
          </a:p>
        </p:txBody>
      </p:sp>
      <p:sp>
        <p:nvSpPr>
          <p:cNvPr id="9257" name="Rectangle 9256">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259" name="Rectangle 9258">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165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F22F65-008C-9554-646C-AD4136BACF9B}"/>
            </a:ext>
          </a:extLst>
        </p:cNvPr>
        <p:cNvGrpSpPr/>
        <p:nvPr/>
      </p:nvGrpSpPr>
      <p:grpSpPr>
        <a:xfrm>
          <a:off x="0" y="0"/>
          <a:ext cx="0" cy="0"/>
          <a:chOff x="0" y="0"/>
          <a:chExt cx="0" cy="0"/>
        </a:xfrm>
      </p:grpSpPr>
      <p:sp useBgFill="1">
        <p:nvSpPr>
          <p:cNvPr id="10272" name="Rectangle 1027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BA9A8-33B0-6861-9634-E6B86D41A3ED}"/>
              </a:ext>
            </a:extLst>
          </p:cNvPr>
          <p:cNvSpPr>
            <a:spLocks noGrp="1"/>
          </p:cNvSpPr>
          <p:nvPr>
            <p:ph type="title"/>
          </p:nvPr>
        </p:nvSpPr>
        <p:spPr>
          <a:xfrm>
            <a:off x="0" y="518336"/>
            <a:ext cx="11695081" cy="1298448"/>
          </a:xfrm>
        </p:spPr>
        <p:txBody>
          <a:bodyPr anchor="b">
            <a:normAutofit/>
          </a:bodyPr>
          <a:lstStyle/>
          <a:p>
            <a:pPr marL="539750" indent="-539750" algn="just"/>
            <a:r>
              <a:rPr lang="en-US" sz="4000" dirty="0">
                <a:solidFill>
                  <a:srgbClr val="663300"/>
                </a:solidFill>
                <a:effectLst>
                  <a:outerShdw blurRad="38100" dist="38100" dir="2700000" algn="tl">
                    <a:srgbClr val="000000">
                      <a:alpha val="43137"/>
                    </a:srgbClr>
                  </a:outerShdw>
                </a:effectLst>
              </a:rPr>
              <a:t>3. WONDERFUL BENEFITS FOR WINING SOULS: </a:t>
            </a:r>
            <a:r>
              <a:rPr lang="en-US" sz="3700" dirty="0">
                <a:solidFill>
                  <a:srgbClr val="0000CC"/>
                </a:solidFill>
              </a:rPr>
              <a:t>Luke 5:1-6; 15:10; Matthew 25:21; Daniel 12:3.</a:t>
            </a:r>
            <a:endParaRPr lang="en-NG" sz="3700" dirty="0">
              <a:solidFill>
                <a:srgbClr val="0000CC"/>
              </a:solidFill>
            </a:endParaRPr>
          </a:p>
        </p:txBody>
      </p:sp>
      <p:sp>
        <p:nvSpPr>
          <p:cNvPr id="10274" name="Rectangle 1027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6" name="Rectangle 1027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3B236C-0330-0F81-BBB2-B3CF26663BBB}"/>
              </a:ext>
            </a:extLst>
          </p:cNvPr>
          <p:cNvSpPr>
            <a:spLocks noGrp="1"/>
          </p:cNvSpPr>
          <p:nvPr>
            <p:ph idx="1"/>
          </p:nvPr>
        </p:nvSpPr>
        <p:spPr>
          <a:xfrm>
            <a:off x="496919" y="2265480"/>
            <a:ext cx="5832650" cy="4205590"/>
          </a:xfrm>
        </p:spPr>
        <p:txBody>
          <a:bodyPr anchor="ctr">
            <a:noAutofit/>
          </a:bodyPr>
          <a:lstStyle/>
          <a:p>
            <a:pPr marL="539750" indent="-539750" algn="just">
              <a:lnSpc>
                <a:spcPct val="110000"/>
              </a:lnSpc>
              <a:spcBef>
                <a:spcPts val="0"/>
              </a:spcBef>
              <a:spcAft>
                <a:spcPts val="600"/>
              </a:spcAft>
              <a:buFont typeface="Wingdings" panose="05000000000000000000" pitchFamily="2" charset="2"/>
              <a:buChar char="q"/>
            </a:pPr>
            <a:r>
              <a:rPr lang="en-US" dirty="0"/>
              <a:t>A songwriter wrote thus:</a:t>
            </a:r>
          </a:p>
          <a:p>
            <a:pPr marL="539750" indent="0" algn="just">
              <a:lnSpc>
                <a:spcPct val="110000"/>
              </a:lnSpc>
              <a:spcBef>
                <a:spcPts val="0"/>
              </a:spcBef>
              <a:spcAft>
                <a:spcPts val="600"/>
              </a:spcAft>
              <a:buNone/>
            </a:pPr>
            <a:r>
              <a:rPr lang="en-US" dirty="0"/>
              <a:t>“Obedience brings a blessing (2x)</a:t>
            </a:r>
          </a:p>
          <a:p>
            <a:pPr marL="539750" indent="0" algn="just">
              <a:lnSpc>
                <a:spcPct val="110000"/>
              </a:lnSpc>
              <a:spcBef>
                <a:spcPts val="0"/>
              </a:spcBef>
              <a:spcAft>
                <a:spcPts val="600"/>
              </a:spcAft>
              <a:buNone/>
            </a:pPr>
            <a:r>
              <a:rPr lang="en-US" dirty="0"/>
              <a:t>It always works, it never fails, I’ve found;</a:t>
            </a:r>
          </a:p>
          <a:p>
            <a:pPr marL="539750" indent="0" algn="just">
              <a:lnSpc>
                <a:spcPct val="110000"/>
              </a:lnSpc>
              <a:spcBef>
                <a:spcPts val="0"/>
              </a:spcBef>
              <a:spcAft>
                <a:spcPts val="600"/>
              </a:spcAft>
              <a:buNone/>
            </a:pPr>
            <a:r>
              <a:rPr lang="en-US" dirty="0"/>
              <a:t>Just daring to step out upon the promises of Jesus;</a:t>
            </a:r>
          </a:p>
          <a:p>
            <a:pPr marL="539750" indent="0" algn="just">
              <a:lnSpc>
                <a:spcPct val="110000"/>
              </a:lnSpc>
              <a:spcBef>
                <a:spcPts val="0"/>
              </a:spcBef>
              <a:spcAft>
                <a:spcPts val="600"/>
              </a:spcAft>
              <a:buNone/>
            </a:pPr>
            <a:r>
              <a:rPr lang="en-US" dirty="0"/>
              <a:t>Will always work; it never fails to bring the blessing down.”</a:t>
            </a:r>
            <a:endParaRPr lang="en-NG" dirty="0"/>
          </a:p>
        </p:txBody>
      </p:sp>
      <p:pic>
        <p:nvPicPr>
          <p:cNvPr id="10242" name="Picture 2" descr="Children’s Liturgy of the Word | Saint Ann Roman Catholic Church">
            <a:extLst>
              <a:ext uri="{FF2B5EF4-FFF2-40B4-BE49-F238E27FC236}">
                <a16:creationId xmlns:a16="http://schemas.microsoft.com/office/drawing/2014/main" id="{0E237366-C93A-1B59-BBFB-EB8366A89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43" r="2" b="2"/>
          <a:stretch/>
        </p:blipFill>
        <p:spPr bwMode="auto">
          <a:xfrm>
            <a:off x="6497785" y="2265480"/>
            <a:ext cx="4845476" cy="4074183"/>
          </a:xfrm>
          <a:prstGeom prst="rect">
            <a:avLst/>
          </a:prstGeom>
          <a:noFill/>
          <a:extLst>
            <a:ext uri="{909E8E84-426E-40DD-AFC4-6F175D3DCCD1}">
              <a14:hiddenFill xmlns:a14="http://schemas.microsoft.com/office/drawing/2010/main">
                <a:solidFill>
                  <a:srgbClr val="FFFFFF"/>
                </a:solidFill>
              </a14:hiddenFill>
            </a:ext>
          </a:extLst>
        </p:spPr>
      </p:pic>
      <p:sp>
        <p:nvSpPr>
          <p:cNvPr id="10278" name="Rectangle 1027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55440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checkerboard(across)">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23C1F0-05DE-0A1F-F6F8-2A53728C95FA}"/>
            </a:ext>
          </a:extLst>
        </p:cNvPr>
        <p:cNvGrpSpPr/>
        <p:nvPr/>
      </p:nvGrpSpPr>
      <p:grpSpPr>
        <a:xfrm>
          <a:off x="0" y="0"/>
          <a:ext cx="0" cy="0"/>
          <a:chOff x="0" y="0"/>
          <a:chExt cx="0" cy="0"/>
        </a:xfrm>
      </p:grpSpPr>
      <p:sp useBgFill="1">
        <p:nvSpPr>
          <p:cNvPr id="10272" name="Rectangle 10271">
            <a:extLst>
              <a:ext uri="{FF2B5EF4-FFF2-40B4-BE49-F238E27FC236}">
                <a16:creationId xmlns:a16="http://schemas.microsoft.com/office/drawing/2014/main" id="{182580AF-B37E-FD35-E2FF-499161434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3587A-16A6-D477-262B-32546DE19A27}"/>
              </a:ext>
            </a:extLst>
          </p:cNvPr>
          <p:cNvSpPr>
            <a:spLocks noGrp="1"/>
          </p:cNvSpPr>
          <p:nvPr>
            <p:ph type="title"/>
          </p:nvPr>
        </p:nvSpPr>
        <p:spPr>
          <a:xfrm>
            <a:off x="0" y="518336"/>
            <a:ext cx="11695081" cy="1298448"/>
          </a:xfrm>
        </p:spPr>
        <p:txBody>
          <a:bodyPr anchor="b">
            <a:normAutofit/>
          </a:bodyPr>
          <a:lstStyle/>
          <a:p>
            <a:pPr marL="720725" indent="-720725" algn="just"/>
            <a:r>
              <a:rPr lang="en-US" sz="4000" dirty="0">
                <a:solidFill>
                  <a:srgbClr val="663300"/>
                </a:solidFill>
                <a:effectLst>
                  <a:outerShdw blurRad="38100" dist="38100" dir="2700000" algn="tl">
                    <a:srgbClr val="000000">
                      <a:alpha val="43137"/>
                    </a:srgbClr>
                  </a:outerShdw>
                </a:effectLst>
              </a:rPr>
              <a:t>3.	WONDERFUL BENEFITS FOR WINING SOULS CONT’D.: </a:t>
            </a:r>
            <a:r>
              <a:rPr lang="en-US" sz="3700" dirty="0">
                <a:solidFill>
                  <a:srgbClr val="0000CC"/>
                </a:solidFill>
              </a:rPr>
              <a:t>Luke 5:1-6; 15:10; Matt. 25:21; Daniel 12:3.</a:t>
            </a:r>
            <a:endParaRPr lang="en-NG" sz="3700" dirty="0">
              <a:solidFill>
                <a:srgbClr val="0000CC"/>
              </a:solidFill>
            </a:endParaRPr>
          </a:p>
        </p:txBody>
      </p:sp>
      <p:sp>
        <p:nvSpPr>
          <p:cNvPr id="10274" name="Rectangle 10273">
            <a:extLst>
              <a:ext uri="{FF2B5EF4-FFF2-40B4-BE49-F238E27FC236}">
                <a16:creationId xmlns:a16="http://schemas.microsoft.com/office/drawing/2014/main" id="{0AD41F51-07EB-1978-BCD3-88C72F99E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6" name="Rectangle 10275">
            <a:extLst>
              <a:ext uri="{FF2B5EF4-FFF2-40B4-BE49-F238E27FC236}">
                <a16:creationId xmlns:a16="http://schemas.microsoft.com/office/drawing/2014/main" id="{4CB93841-60D7-A3CD-E322-CC4A150A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0625C9-C1D2-3BF1-395D-7C7D55893EBE}"/>
              </a:ext>
            </a:extLst>
          </p:cNvPr>
          <p:cNvSpPr>
            <a:spLocks noGrp="1"/>
          </p:cNvSpPr>
          <p:nvPr>
            <p:ph idx="1"/>
          </p:nvPr>
        </p:nvSpPr>
        <p:spPr>
          <a:xfrm>
            <a:off x="568080" y="2161487"/>
            <a:ext cx="10850898" cy="4405745"/>
          </a:xfrm>
        </p:spPr>
        <p:txBody>
          <a:bodyPr anchor="ctr">
            <a:noAutofit/>
          </a:bodyPr>
          <a:lstStyle/>
          <a:p>
            <a:pPr marL="360363" indent="-360363" algn="just">
              <a:lnSpc>
                <a:spcPct val="98000"/>
              </a:lnSpc>
              <a:spcBef>
                <a:spcPts val="0"/>
              </a:spcBef>
              <a:spcAft>
                <a:spcPts val="600"/>
              </a:spcAft>
              <a:buFont typeface="Wingdings" panose="05000000000000000000" pitchFamily="2" charset="2"/>
              <a:buChar char="Ø"/>
            </a:pPr>
            <a:r>
              <a:rPr lang="en-US" dirty="0"/>
              <a:t>Truly, obedience brings blessings. God will be happy with you as a soul-winner and shower a lot of blessings on you:</a:t>
            </a:r>
          </a:p>
          <a:p>
            <a:pPr marL="900113" indent="-539750" algn="just">
              <a:lnSpc>
                <a:spcPct val="98000"/>
              </a:lnSpc>
              <a:spcBef>
                <a:spcPts val="0"/>
              </a:spcBef>
              <a:spcAft>
                <a:spcPts val="600"/>
              </a:spcAft>
              <a:buFont typeface="+mj-lt"/>
              <a:buAutoNum type="romanLcPeriod"/>
            </a:pPr>
            <a:r>
              <a:rPr lang="en-US" dirty="0"/>
              <a:t>Many sinners will repent and be made fit for heaven; </a:t>
            </a:r>
          </a:p>
          <a:p>
            <a:pPr marL="900113" indent="-539750" algn="just">
              <a:lnSpc>
                <a:spcPct val="98000"/>
              </a:lnSpc>
              <a:spcBef>
                <a:spcPts val="0"/>
              </a:spcBef>
              <a:spcAft>
                <a:spcPts val="600"/>
              </a:spcAft>
              <a:buFont typeface="+mj-lt"/>
              <a:buAutoNum type="romanLcPeriod"/>
            </a:pPr>
            <a:r>
              <a:rPr lang="en-US" dirty="0"/>
              <a:t>There will be growth in the Church;</a:t>
            </a:r>
          </a:p>
          <a:p>
            <a:pPr marL="900113" indent="-539750" algn="just">
              <a:lnSpc>
                <a:spcPct val="98000"/>
              </a:lnSpc>
              <a:spcBef>
                <a:spcPts val="0"/>
              </a:spcBef>
              <a:spcAft>
                <a:spcPts val="600"/>
              </a:spcAft>
              <a:buFont typeface="+mj-lt"/>
              <a:buAutoNum type="romanLcPeriod"/>
            </a:pPr>
            <a:r>
              <a:rPr lang="en-US" dirty="0"/>
              <a:t>You will be happy that you have won souls.</a:t>
            </a:r>
          </a:p>
          <a:p>
            <a:pPr marL="900113" indent="-539750" algn="just">
              <a:lnSpc>
                <a:spcPct val="98000"/>
              </a:lnSpc>
              <a:spcBef>
                <a:spcPts val="0"/>
              </a:spcBef>
              <a:spcAft>
                <a:spcPts val="600"/>
              </a:spcAft>
              <a:buFont typeface="+mj-lt"/>
              <a:buAutoNum type="romanLcPeriod"/>
            </a:pPr>
            <a:r>
              <a:rPr lang="en-US" dirty="0"/>
              <a:t>God’s protection, provisions, success, good health, prosperity and many other blessings shall be your portion.</a:t>
            </a:r>
          </a:p>
          <a:p>
            <a:pPr marL="360363" indent="-360363" algn="just">
              <a:lnSpc>
                <a:spcPct val="98000"/>
              </a:lnSpc>
              <a:spcBef>
                <a:spcPts val="0"/>
              </a:spcBef>
              <a:spcAft>
                <a:spcPts val="600"/>
              </a:spcAft>
              <a:buFont typeface="Wingdings" panose="05000000000000000000" pitchFamily="2" charset="2"/>
              <a:buChar char="Ø"/>
            </a:pPr>
            <a:r>
              <a:rPr lang="en-US" dirty="0"/>
              <a:t>At last, you will have many stars in your crown when you get to heaven. Arise now and enlist in the army of soul-winners.</a:t>
            </a:r>
            <a:endParaRPr lang="en-NG" dirty="0"/>
          </a:p>
        </p:txBody>
      </p:sp>
      <p:sp>
        <p:nvSpPr>
          <p:cNvPr id="10278" name="Rectangle 10277">
            <a:extLst>
              <a:ext uri="{FF2B5EF4-FFF2-40B4-BE49-F238E27FC236}">
                <a16:creationId xmlns:a16="http://schemas.microsoft.com/office/drawing/2014/main" id="{2B415B3E-1A8F-2A2F-6695-CC89961BB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23066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48DAE9-3AF7-C4BA-5B84-222FB8BF6406}"/>
            </a:ext>
          </a:extLst>
        </p:cNvPr>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question time clipart 18 free Cliparts | Download images on Clipground 2025">
            <a:extLst>
              <a:ext uri="{FF2B5EF4-FFF2-40B4-BE49-F238E27FC236}">
                <a16:creationId xmlns:a16="http://schemas.microsoft.com/office/drawing/2014/main" id="{CA671A06-D5CB-B888-512B-F69E15B7A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97" b="14294"/>
          <a:stretch/>
        </p:blipFill>
        <p:spPr bwMode="auto">
          <a:xfrm>
            <a:off x="2522356" y="-2770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112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3367DC-7E7F-C629-B067-E7A2CC35D8F3}"/>
              </a:ext>
            </a:extLst>
          </p:cNvPr>
          <p:cNvSpPr>
            <a:spLocks noGrp="1"/>
          </p:cNvSpPr>
          <p:nvPr>
            <p:ph type="title"/>
          </p:nvPr>
        </p:nvSpPr>
        <p:spPr>
          <a:xfrm>
            <a:off x="0" y="0"/>
            <a:ext cx="7523018" cy="715530"/>
          </a:xfrm>
          <a:ln>
            <a:solidFill>
              <a:schemeClr val="accent1"/>
            </a:solidFill>
          </a:ln>
        </p:spPr>
        <p:txBody>
          <a:bodyPr>
            <a:normAutofit/>
          </a:bodyPr>
          <a:lstStyle/>
          <a:p>
            <a:pPr algn="just"/>
            <a:r>
              <a:rPr lang="en-US" dirty="0">
                <a:solidFill>
                  <a:srgbClr val="663300"/>
                </a:solidFill>
                <a:effectLst>
                  <a:outerShdw blurRad="38100" dist="38100" dir="2700000" algn="tl">
                    <a:srgbClr val="000000">
                      <a:alpha val="43137"/>
                    </a:srgbClr>
                  </a:outerShdw>
                </a:effectLst>
              </a:rPr>
              <a:t>QUESTIONS:</a:t>
            </a:r>
            <a:endParaRPr lang="en-NG" dirty="0">
              <a:solidFill>
                <a:srgbClr val="6633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BAFFAA4-E4F1-4179-8243-33764F4384A5}"/>
              </a:ext>
            </a:extLst>
          </p:cNvPr>
          <p:cNvSpPr>
            <a:spLocks noGrp="1"/>
          </p:cNvSpPr>
          <p:nvPr>
            <p:ph idx="1"/>
          </p:nvPr>
        </p:nvSpPr>
        <p:spPr>
          <a:xfrm>
            <a:off x="131618" y="840925"/>
            <a:ext cx="5133109" cy="5684563"/>
          </a:xfrm>
        </p:spPr>
        <p:txBody>
          <a:bodyPr>
            <a:noAutofit/>
          </a:bodyPr>
          <a:lstStyle/>
          <a:p>
            <a:pPr marL="342900" indent="-342900" algn="just">
              <a:lnSpc>
                <a:spcPct val="98000"/>
              </a:lnSpc>
              <a:spcBef>
                <a:spcPts val="0"/>
              </a:spcBef>
              <a:spcAft>
                <a:spcPts val="600"/>
              </a:spcAft>
              <a:buFont typeface="+mj-lt"/>
              <a:buAutoNum type="arabicPeriod"/>
            </a:pPr>
            <a:r>
              <a:rPr lang="en-US" sz="2900" dirty="0"/>
              <a:t>Why is soul-winning a very important task?</a:t>
            </a:r>
          </a:p>
          <a:p>
            <a:pPr marL="342900" indent="-342900" algn="just">
              <a:lnSpc>
                <a:spcPct val="98000"/>
              </a:lnSpc>
              <a:spcBef>
                <a:spcPts val="0"/>
              </a:spcBef>
              <a:spcAft>
                <a:spcPts val="600"/>
              </a:spcAft>
              <a:buFont typeface="+mj-lt"/>
              <a:buAutoNum type="arabicPeriod"/>
            </a:pPr>
            <a:r>
              <a:rPr lang="en-US" sz="2900" dirty="0"/>
              <a:t>Who commands the friends of Jesus to win souls?</a:t>
            </a:r>
          </a:p>
          <a:p>
            <a:pPr marL="342900" indent="-342900" algn="just">
              <a:lnSpc>
                <a:spcPct val="98000"/>
              </a:lnSpc>
              <a:spcBef>
                <a:spcPts val="0"/>
              </a:spcBef>
              <a:spcAft>
                <a:spcPts val="600"/>
              </a:spcAft>
              <a:buFont typeface="+mj-lt"/>
              <a:buAutoNum type="arabicPeriod"/>
            </a:pPr>
            <a:r>
              <a:rPr lang="en-US" sz="2900" dirty="0"/>
              <a:t>Can sinful boys and girls win souls?  Yes/No</a:t>
            </a:r>
          </a:p>
          <a:p>
            <a:pPr marL="342900" indent="-342900" algn="just">
              <a:lnSpc>
                <a:spcPct val="98000"/>
              </a:lnSpc>
              <a:spcBef>
                <a:spcPts val="0"/>
              </a:spcBef>
              <a:spcAft>
                <a:spcPts val="600"/>
              </a:spcAft>
              <a:buFont typeface="+mj-lt"/>
              <a:buAutoNum type="arabicPeriod"/>
            </a:pPr>
            <a:r>
              <a:rPr lang="en-US" sz="2900" dirty="0"/>
              <a:t>Mention five methods we can use to win souls.</a:t>
            </a:r>
          </a:p>
          <a:p>
            <a:pPr marL="342900" indent="-342900" algn="just">
              <a:lnSpc>
                <a:spcPct val="98000"/>
              </a:lnSpc>
              <a:spcBef>
                <a:spcPts val="0"/>
              </a:spcBef>
              <a:spcAft>
                <a:spcPts val="600"/>
              </a:spcAft>
              <a:buFont typeface="+mj-lt"/>
              <a:buAutoNum type="arabicPeriod"/>
            </a:pPr>
            <a:r>
              <a:rPr lang="en-US" sz="2900" dirty="0"/>
              <a:t>Mention three benefits of obeying Christ’s call to win souls.</a:t>
            </a:r>
          </a:p>
          <a:p>
            <a:pPr marL="342900" indent="-342900" algn="just">
              <a:lnSpc>
                <a:spcPct val="98000"/>
              </a:lnSpc>
              <a:spcBef>
                <a:spcPts val="0"/>
              </a:spcBef>
              <a:spcAft>
                <a:spcPts val="600"/>
              </a:spcAft>
              <a:buFont typeface="+mj-lt"/>
              <a:buAutoNum type="arabicPeriod"/>
            </a:pPr>
            <a:r>
              <a:rPr lang="en-US" sz="2900" dirty="0"/>
              <a:t>Are you a soul-winner?</a:t>
            </a:r>
          </a:p>
        </p:txBody>
      </p:sp>
    </p:spTree>
    <p:extLst>
      <p:ext uri="{BB962C8B-B14F-4D97-AF65-F5344CB8AC3E}">
        <p14:creationId xmlns:p14="http://schemas.microsoft.com/office/powerpoint/2010/main" val="276193423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F1AAB2-4C48-1014-9373-1054FB6A9F97}"/>
            </a:ext>
          </a:extLst>
        </p:cNvPr>
        <p:cNvGrpSpPr/>
        <p:nvPr/>
      </p:nvGrpSpPr>
      <p:grpSpPr>
        <a:xfrm>
          <a:off x="0" y="0"/>
          <a:ext cx="0" cy="0"/>
          <a:chOff x="0" y="0"/>
          <a:chExt cx="0" cy="0"/>
        </a:xfrm>
      </p:grpSpPr>
      <p:pic>
        <p:nvPicPr>
          <p:cNvPr id="12297" name="Graphic 12296">
            <a:extLst>
              <a:ext uri="{FF2B5EF4-FFF2-40B4-BE49-F238E27FC236}">
                <a16:creationId xmlns:a16="http://schemas.microsoft.com/office/drawing/2014/main" id="{0CCD97F3-1E0B-466D-8FE2-E56C12B2D7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54324" y="-1976263"/>
            <a:ext cx="5486400" cy="12188952"/>
          </a:xfrm>
          <a:prstGeom prst="rect">
            <a:avLst/>
          </a:prstGeom>
        </p:spPr>
      </p:pic>
      <p:sp>
        <p:nvSpPr>
          <p:cNvPr id="2" name="Title 1">
            <a:extLst>
              <a:ext uri="{FF2B5EF4-FFF2-40B4-BE49-F238E27FC236}">
                <a16:creationId xmlns:a16="http://schemas.microsoft.com/office/drawing/2014/main" id="{F007DC81-6CCE-2F31-1592-8288956FC460}"/>
              </a:ext>
            </a:extLst>
          </p:cNvPr>
          <p:cNvSpPr>
            <a:spLocks noGrp="1"/>
          </p:cNvSpPr>
          <p:nvPr>
            <p:ph type="title"/>
          </p:nvPr>
        </p:nvSpPr>
        <p:spPr>
          <a:xfrm>
            <a:off x="0" y="106442"/>
            <a:ext cx="5820796" cy="1268571"/>
          </a:xfrm>
          <a:ln>
            <a:solidFill>
              <a:schemeClr val="accent1"/>
            </a:solidFill>
          </a:ln>
        </p:spPr>
        <p:txBody>
          <a:bodyPr anchor="ctr">
            <a:normAutofit/>
          </a:bodyPr>
          <a:lstStyle/>
          <a:p>
            <a:pPr algn="just"/>
            <a:r>
              <a:rPr lang="en-US" sz="4000" dirty="0">
                <a:solidFill>
                  <a:srgbClr val="663300"/>
                </a:solidFill>
                <a:effectLst>
                  <a:outerShdw blurRad="38100" dist="38100" dir="2700000" algn="tl">
                    <a:srgbClr val="000000">
                      <a:alpha val="43137"/>
                    </a:srgbClr>
                  </a:outerShdw>
                </a:effectLst>
              </a:rPr>
              <a:t>LESSONS, THOUGHT, GHS &amp; CHORUSES.</a:t>
            </a:r>
            <a:endParaRPr lang="en-NG" sz="4000" dirty="0">
              <a:solidFill>
                <a:srgbClr val="663300"/>
              </a:solidFill>
              <a:effectLst>
                <a:outerShdw blurRad="38100" dist="38100" dir="2700000" algn="tl">
                  <a:srgbClr val="000000">
                    <a:alpha val="43137"/>
                  </a:srgbClr>
                </a:outerShdw>
              </a:effectLst>
            </a:endParaRPr>
          </a:p>
        </p:txBody>
      </p:sp>
      <p:pic>
        <p:nvPicPr>
          <p:cNvPr id="12290" name="Picture 2" descr="Witness the Synergy of Learning and Creative Thinking Embodied in a ...">
            <a:extLst>
              <a:ext uri="{FF2B5EF4-FFF2-40B4-BE49-F238E27FC236}">
                <a16:creationId xmlns:a16="http://schemas.microsoft.com/office/drawing/2014/main" id="{BB37EAC6-5359-60FD-CAD8-D9F0C4356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50"/>
          <a:stretch/>
        </p:blipFill>
        <p:spPr bwMode="auto">
          <a:xfrm>
            <a:off x="152148" y="1375013"/>
            <a:ext cx="4817584" cy="257353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chool Chorus Clipart 10 Free Cliparts A07">
            <a:extLst>
              <a:ext uri="{FF2B5EF4-FFF2-40B4-BE49-F238E27FC236}">
                <a16:creationId xmlns:a16="http://schemas.microsoft.com/office/drawing/2014/main" id="{B6B4B67F-ECB3-552C-6A8A-BC7B46B8A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27"/>
          <a:stretch/>
        </p:blipFill>
        <p:spPr bwMode="auto">
          <a:xfrm>
            <a:off x="280888" y="4226952"/>
            <a:ext cx="4817584" cy="25120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2D4230B-FE7B-C260-5D9A-9D59996966C0}"/>
              </a:ext>
            </a:extLst>
          </p:cNvPr>
          <p:cNvSpPr>
            <a:spLocks noGrp="1"/>
          </p:cNvSpPr>
          <p:nvPr>
            <p:ph idx="1"/>
          </p:nvPr>
        </p:nvSpPr>
        <p:spPr>
          <a:xfrm>
            <a:off x="5876216" y="52962"/>
            <a:ext cx="6233163" cy="6805038"/>
          </a:xfrm>
        </p:spPr>
        <p:txBody>
          <a:bodyPr anchor="ctr">
            <a:noAutofit/>
          </a:bodyPr>
          <a:lstStyle/>
          <a:p>
            <a:pPr marL="442913" indent="-442913" algn="just">
              <a:lnSpc>
                <a:spcPct val="105000"/>
              </a:lnSpc>
              <a:spcBef>
                <a:spcPts val="0"/>
              </a:spcBef>
              <a:spcAft>
                <a:spcPts val="600"/>
              </a:spcAft>
              <a:buFont typeface="Wingdings" panose="05000000000000000000" pitchFamily="2" charset="2"/>
              <a:buChar char="v"/>
            </a:pPr>
            <a:r>
              <a:rPr lang="en-US" sz="3200" dirty="0">
                <a:solidFill>
                  <a:srgbClr val="7030A0"/>
                </a:solidFill>
                <a:effectLst>
                  <a:outerShdw blurRad="38100" dist="38100" dir="2700000" algn="tl">
                    <a:srgbClr val="000000">
                      <a:alpha val="43137"/>
                    </a:srgbClr>
                  </a:outerShdw>
                </a:effectLst>
              </a:rPr>
              <a:t>LESSON: </a:t>
            </a:r>
            <a:r>
              <a:rPr lang="en-US" sz="2900" dirty="0"/>
              <a:t>Friends of Jesus are called to win souls.</a:t>
            </a:r>
          </a:p>
          <a:p>
            <a:pPr marL="442913" indent="-442913" algn="just">
              <a:lnSpc>
                <a:spcPct val="105000"/>
              </a:lnSpc>
              <a:spcBef>
                <a:spcPts val="0"/>
              </a:spcBef>
              <a:spcAft>
                <a:spcPts val="600"/>
              </a:spcAft>
              <a:buFont typeface="Wingdings" panose="05000000000000000000" pitchFamily="2" charset="2"/>
              <a:buChar char="v"/>
            </a:pPr>
            <a:r>
              <a:rPr lang="en-US" sz="3200" dirty="0">
                <a:solidFill>
                  <a:srgbClr val="C00000"/>
                </a:solidFill>
                <a:effectLst>
                  <a:outerShdw blurRad="38100" dist="38100" dir="2700000" algn="tl">
                    <a:srgbClr val="000000">
                      <a:alpha val="43137"/>
                    </a:srgbClr>
                  </a:outerShdw>
                </a:effectLst>
              </a:rPr>
              <a:t>THOUGHT: </a:t>
            </a:r>
            <a:r>
              <a:rPr lang="en-US" sz="2900" dirty="0"/>
              <a:t>I will win souls for Christ.</a:t>
            </a:r>
          </a:p>
          <a:p>
            <a:pPr marL="442913" indent="-442913" algn="just">
              <a:lnSpc>
                <a:spcPct val="105000"/>
              </a:lnSpc>
              <a:spcBef>
                <a:spcPts val="0"/>
              </a:spcBef>
              <a:spcAft>
                <a:spcPts val="600"/>
              </a:spcAft>
              <a:buFont typeface="Wingdings" panose="05000000000000000000" pitchFamily="2" charset="2"/>
              <a:buChar char="v"/>
            </a:pPr>
            <a:r>
              <a:rPr lang="en-US" sz="3200" dirty="0">
                <a:effectLst>
                  <a:outerShdw blurRad="38100" dist="38100" dir="2700000" algn="tl">
                    <a:srgbClr val="000000">
                      <a:alpha val="43137"/>
                    </a:srgbClr>
                  </a:outerShdw>
                </a:effectLst>
              </a:rPr>
              <a:t>CONGREGATIONAL SONGS</a:t>
            </a:r>
            <a:r>
              <a:rPr lang="en-US" sz="2900" dirty="0"/>
              <a:t>: GHS 107 – GO AND TELL THEM.</a:t>
            </a:r>
          </a:p>
          <a:p>
            <a:pPr marL="442913" indent="-442913" algn="just">
              <a:lnSpc>
                <a:spcPct val="105000"/>
              </a:lnSpc>
              <a:spcBef>
                <a:spcPts val="0"/>
              </a:spcBef>
              <a:spcAft>
                <a:spcPts val="600"/>
              </a:spcAft>
              <a:buFont typeface="Wingdings" panose="05000000000000000000" pitchFamily="2" charset="2"/>
              <a:buChar char="v"/>
            </a:pPr>
            <a:r>
              <a:rPr lang="en-US" sz="3200" dirty="0">
                <a:solidFill>
                  <a:srgbClr val="00B050"/>
                </a:solidFill>
                <a:effectLst>
                  <a:outerShdw blurRad="38100" dist="38100" dir="2700000" algn="tl">
                    <a:srgbClr val="000000">
                      <a:alpha val="43137"/>
                    </a:srgbClr>
                  </a:outerShdw>
                </a:effectLst>
              </a:rPr>
              <a:t>CHORUSES:</a:t>
            </a:r>
          </a:p>
          <a:p>
            <a:pPr marL="803275" indent="-442913" algn="just">
              <a:lnSpc>
                <a:spcPct val="105000"/>
              </a:lnSpc>
              <a:spcBef>
                <a:spcPts val="0"/>
              </a:spcBef>
              <a:spcAft>
                <a:spcPts val="600"/>
              </a:spcAft>
              <a:buFont typeface="+mj-lt"/>
              <a:buAutoNum type="romanLcPeriod"/>
            </a:pPr>
            <a:r>
              <a:rPr lang="en-US" sz="2900" dirty="0"/>
              <a:t>I will go o </a:t>
            </a:r>
            <a:r>
              <a:rPr lang="en-US" sz="2900" dirty="0" err="1"/>
              <a:t>o</a:t>
            </a:r>
            <a:r>
              <a:rPr lang="en-US" sz="2900" dirty="0"/>
              <a:t>, (2x) I will go and tell them Jesus is alive!</a:t>
            </a:r>
          </a:p>
          <a:p>
            <a:pPr marL="803275" indent="-442913" algn="just">
              <a:lnSpc>
                <a:spcPct val="105000"/>
              </a:lnSpc>
              <a:spcBef>
                <a:spcPts val="0"/>
              </a:spcBef>
              <a:spcAft>
                <a:spcPts val="600"/>
              </a:spcAft>
              <a:buFont typeface="+mj-lt"/>
              <a:buAutoNum type="romanLcPeriod"/>
            </a:pPr>
            <a:r>
              <a:rPr lang="en-US" sz="2900" dirty="0"/>
              <a:t>Go and tell them (2x) Jesus died for sinful men…</a:t>
            </a:r>
          </a:p>
          <a:p>
            <a:pPr marL="803275" indent="-442913" algn="just">
              <a:lnSpc>
                <a:spcPct val="105000"/>
              </a:lnSpc>
              <a:spcBef>
                <a:spcPts val="0"/>
              </a:spcBef>
              <a:spcAft>
                <a:spcPts val="600"/>
              </a:spcAft>
              <a:buFont typeface="+mj-lt"/>
              <a:buAutoNum type="romanLcPeriod"/>
            </a:pPr>
            <a:r>
              <a:rPr lang="en-US" sz="2900" dirty="0"/>
              <a:t>Isaiah heard the voice of the Lord…..</a:t>
            </a:r>
          </a:p>
        </p:txBody>
      </p:sp>
      <p:sp>
        <p:nvSpPr>
          <p:cNvPr id="12299" name="Rectangle 12298">
            <a:extLst>
              <a:ext uri="{FF2B5EF4-FFF2-40B4-BE49-F238E27FC236}">
                <a16:creationId xmlns:a16="http://schemas.microsoft.com/office/drawing/2014/main" id="{1A4EF068-10B6-4B97-AA42-5C97E3268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0804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2697-4FBF-CE54-4C48-5CD8212BDD73}"/>
              </a:ext>
            </a:extLst>
          </p:cNvPr>
          <p:cNvSpPr>
            <a:spLocks noGrp="1"/>
          </p:cNvSpPr>
          <p:nvPr>
            <p:ph type="title"/>
          </p:nvPr>
        </p:nvSpPr>
        <p:spPr>
          <a:xfrm>
            <a:off x="0" y="0"/>
            <a:ext cx="12192000" cy="720000"/>
          </a:xfrm>
          <a:ln>
            <a:solidFill>
              <a:schemeClr val="accent1"/>
            </a:solidFill>
          </a:ln>
        </p:spPr>
        <p:txBody>
          <a:bodyPr>
            <a:normAutofit/>
          </a:bodyPr>
          <a:lstStyle/>
          <a:p>
            <a:r>
              <a:rPr lang="en-US" dirty="0">
                <a:solidFill>
                  <a:srgbClr val="663300"/>
                </a:solidFill>
                <a:effectLst>
                  <a:outerShdw blurRad="38100" dist="38100" dir="2700000" algn="tl">
                    <a:srgbClr val="000000">
                      <a:alpha val="43137"/>
                    </a:srgbClr>
                  </a:outerShdw>
                </a:effectLst>
              </a:rPr>
              <a:t>REFERENCES:</a:t>
            </a:r>
            <a:endParaRPr lang="en-NG" dirty="0">
              <a:solidFill>
                <a:srgbClr val="6633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C85DE87-F8ED-50CA-CD56-024CF6458870}"/>
              </a:ext>
            </a:extLst>
          </p:cNvPr>
          <p:cNvSpPr>
            <a:spLocks noGrp="1"/>
          </p:cNvSpPr>
          <p:nvPr>
            <p:ph idx="1"/>
          </p:nvPr>
        </p:nvSpPr>
        <p:spPr>
          <a:xfrm>
            <a:off x="183571" y="792000"/>
            <a:ext cx="11880000" cy="5976000"/>
          </a:xfrm>
        </p:spPr>
        <p:txBody>
          <a:bodyPr>
            <a:normAutofit fontScale="25000" lnSpcReduction="20000"/>
          </a:bodyPr>
          <a:lstStyle/>
          <a:p>
            <a:pPr marL="360363" indent="-360363" algn="just">
              <a:lnSpc>
                <a:spcPct val="100000"/>
              </a:lnSpc>
              <a:spcBef>
                <a:spcPts val="0"/>
              </a:spcBef>
              <a:spcAft>
                <a:spcPts val="600"/>
              </a:spcAft>
              <a:buFont typeface="+mj-lt"/>
              <a:buAutoNum type="arabicPeriod"/>
            </a:pPr>
            <a:r>
              <a:rPr lang="tr-TR" sz="8000" dirty="0">
                <a:hlinkClick r:id="rId2">
                  <a:extLst>
                    <a:ext uri="{A12FA001-AC4F-418D-AE19-62706E023703}">
                      <ahyp:hlinkClr xmlns:ahyp="http://schemas.microsoft.com/office/drawing/2018/hyperlinkcolor" val="tx"/>
                    </a:ext>
                  </a:extLst>
                </a:hlinkClick>
              </a:rPr>
              <a:t>https://bummyla.wordpress.com/2017/04/23/soul-winning-an-unusual-strategy/ </a:t>
            </a:r>
            <a:endParaRPr lang="en-CA" sz="8000" dirty="0">
              <a:hlinkClick r:id="rId2">
                <a:extLst>
                  <a:ext uri="{A12FA001-AC4F-418D-AE19-62706E023703}">
                    <ahyp:hlinkClr xmlns:ahyp="http://schemas.microsoft.com/office/drawing/2018/hyperlinkcolor" val="tx"/>
                  </a:ext>
                </a:extLst>
              </a:hlinkClick>
            </a:endParaRPr>
          </a:p>
          <a:p>
            <a:pPr marL="360363" indent="-360363" algn="just">
              <a:lnSpc>
                <a:spcPct val="100000"/>
              </a:lnSpc>
              <a:spcBef>
                <a:spcPts val="0"/>
              </a:spcBef>
              <a:spcAft>
                <a:spcPts val="600"/>
              </a:spcAft>
              <a:buFont typeface="+mj-lt"/>
              <a:buAutoNum type="arabicPeriod"/>
            </a:pPr>
            <a:r>
              <a:rPr lang="tr-TR" sz="8000" dirty="0">
                <a:hlinkClick r:id="rId2">
                  <a:extLst>
                    <a:ext uri="{A12FA001-AC4F-418D-AE19-62706E023703}">
                      <ahyp:hlinkClr xmlns:ahyp="http://schemas.microsoft.com/office/drawing/2018/hyperlinkcolor" val="tx"/>
                    </a:ext>
                  </a:extLst>
                </a:hlinkClick>
              </a:rPr>
              <a:t>https://i.pinimg.com/736x/8f/3f/47/8f3f470660f9b4f877f91a7a18964b6b--image-of-jesus-jesus-calling.jpg</a:t>
            </a:r>
            <a:endParaRPr lang="en-US" sz="8000" dirty="0"/>
          </a:p>
          <a:p>
            <a:pPr marL="360363" indent="-360363" algn="just">
              <a:lnSpc>
                <a:spcPct val="100000"/>
              </a:lnSpc>
              <a:spcBef>
                <a:spcPts val="0"/>
              </a:spcBef>
              <a:spcAft>
                <a:spcPts val="600"/>
              </a:spcAft>
              <a:buFont typeface="+mj-lt"/>
              <a:buAutoNum type="arabicPeriod"/>
            </a:pPr>
            <a:r>
              <a:rPr lang="en-US" sz="8000" dirty="0">
                <a:hlinkClick r:id="rId3">
                  <a:extLst>
                    <a:ext uri="{A12FA001-AC4F-418D-AE19-62706E023703}">
                      <ahyp:hlinkClr xmlns:ahyp="http://schemas.microsoft.com/office/drawing/2018/hyperlinkcolor" val="tx"/>
                    </a:ext>
                  </a:extLst>
                </a:hlinkClick>
              </a:rPr>
              <a:t>https://th.bing.com/th/id/OIP.Zt23WtxEpTqf1Yne2gZ0hgHaHa?rs=1&amp;pid=ImgDetMain</a:t>
            </a:r>
            <a:endParaRPr lang="en-US" sz="8000" dirty="0"/>
          </a:p>
          <a:p>
            <a:pPr marL="360363" indent="-360363" algn="just">
              <a:lnSpc>
                <a:spcPct val="100000"/>
              </a:lnSpc>
              <a:spcBef>
                <a:spcPts val="0"/>
              </a:spcBef>
              <a:spcAft>
                <a:spcPts val="600"/>
              </a:spcAft>
              <a:buFont typeface="+mj-lt"/>
              <a:buAutoNum type="arabicPeriod"/>
            </a:pPr>
            <a:r>
              <a:rPr lang="en-US" sz="8000" dirty="0">
                <a:hlinkClick r:id="rId4">
                  <a:extLst>
                    <a:ext uri="{A12FA001-AC4F-418D-AE19-62706E023703}">
                      <ahyp:hlinkClr xmlns:ahyp="http://schemas.microsoft.com/office/drawing/2018/hyperlinkcolor" val="tx"/>
                    </a:ext>
                  </a:extLst>
                </a:hlinkClick>
              </a:rPr>
              <a:t>https://th.bing.com/th/id/OIP.8DLDb2FBCpf_URz_64aCvAHaFo?rs=1&amp;pid=ImgDetMain</a:t>
            </a:r>
            <a:endParaRPr lang="en-US" sz="8000" dirty="0"/>
          </a:p>
          <a:p>
            <a:pPr marL="360363" indent="-360363" algn="just">
              <a:lnSpc>
                <a:spcPct val="100000"/>
              </a:lnSpc>
              <a:spcBef>
                <a:spcPts val="0"/>
              </a:spcBef>
              <a:spcAft>
                <a:spcPts val="600"/>
              </a:spcAft>
              <a:buFont typeface="+mj-lt"/>
              <a:buAutoNum type="arabicPeriod"/>
            </a:pPr>
            <a:r>
              <a:rPr lang="en-US" sz="8000" dirty="0">
                <a:hlinkClick r:id="rId5">
                  <a:extLst>
                    <a:ext uri="{A12FA001-AC4F-418D-AE19-62706E023703}">
                      <ahyp:hlinkClr xmlns:ahyp="http://schemas.microsoft.com/office/drawing/2018/hyperlinkcolor" val="tx"/>
                    </a:ext>
                  </a:extLst>
                </a:hlinkClick>
              </a:rPr>
              <a:t>https://i.ytimg.com/vi/kt3_zy4BmVo/maxresdefault.jpg</a:t>
            </a:r>
            <a:endParaRPr lang="en-US" sz="8000" dirty="0"/>
          </a:p>
          <a:p>
            <a:pPr marL="360363" indent="-360363" algn="just">
              <a:lnSpc>
                <a:spcPct val="100000"/>
              </a:lnSpc>
              <a:spcBef>
                <a:spcPts val="0"/>
              </a:spcBef>
              <a:spcAft>
                <a:spcPts val="600"/>
              </a:spcAft>
              <a:buFont typeface="+mj-lt"/>
              <a:buAutoNum type="arabicPeriod"/>
            </a:pPr>
            <a:r>
              <a:rPr lang="en-US" sz="8000" dirty="0">
                <a:hlinkClick r:id="rId6">
                  <a:extLst>
                    <a:ext uri="{A12FA001-AC4F-418D-AE19-62706E023703}">
                      <ahyp:hlinkClr xmlns:ahyp="http://schemas.microsoft.com/office/drawing/2018/hyperlinkcolor" val="tx"/>
                    </a:ext>
                  </a:extLst>
                </a:hlinkClick>
              </a:rPr>
              <a:t>https://th.bing.com/th/id/R.d080758a296665a8db685855406cfb4b?rik=OPpuJJxUXrsssA&amp;pid=ImgRaw&amp;r=0</a:t>
            </a:r>
            <a:endParaRPr lang="en-US" sz="8000" dirty="0"/>
          </a:p>
          <a:p>
            <a:pPr marL="360363" indent="-360363" algn="just">
              <a:lnSpc>
                <a:spcPct val="100000"/>
              </a:lnSpc>
              <a:spcBef>
                <a:spcPts val="0"/>
              </a:spcBef>
              <a:spcAft>
                <a:spcPts val="600"/>
              </a:spcAft>
              <a:buFont typeface="+mj-lt"/>
              <a:buAutoNum type="arabicPeriod"/>
            </a:pPr>
            <a:r>
              <a:rPr lang="en-US" sz="8000" dirty="0">
                <a:hlinkClick r:id="rId7">
                  <a:extLst>
                    <a:ext uri="{A12FA001-AC4F-418D-AE19-62706E023703}">
                      <ahyp:hlinkClr xmlns:ahyp="http://schemas.microsoft.com/office/drawing/2018/hyperlinkcolor" val="tx"/>
                    </a:ext>
                  </a:extLst>
                </a:hlinkClick>
              </a:rPr>
              <a:t>https://th.bing.com/th/id/OIP._8xX3DrqH3tF74IP4EekpwHaE8?rs=1&amp;pid=ImgDetMain</a:t>
            </a:r>
            <a:endParaRPr lang="en-US" sz="8000" dirty="0"/>
          </a:p>
          <a:p>
            <a:pPr marL="360363" indent="-360363" algn="just">
              <a:lnSpc>
                <a:spcPct val="100000"/>
              </a:lnSpc>
              <a:spcBef>
                <a:spcPts val="0"/>
              </a:spcBef>
              <a:spcAft>
                <a:spcPts val="600"/>
              </a:spcAft>
              <a:buFont typeface="+mj-lt"/>
              <a:buAutoNum type="arabicPeriod"/>
            </a:pPr>
            <a:r>
              <a:rPr lang="en-US" sz="8000" dirty="0">
                <a:hlinkClick r:id="rId8">
                  <a:extLst>
                    <a:ext uri="{A12FA001-AC4F-418D-AE19-62706E023703}">
                      <ahyp:hlinkClr xmlns:ahyp="http://schemas.microsoft.com/office/drawing/2018/hyperlinkcolor" val="tx"/>
                    </a:ext>
                  </a:extLst>
                </a:hlinkClick>
              </a:rPr>
              <a:t>https://www.learnreligions.com/thmb/OkuI3G-ENfF3n1fOJI5OWVvn_KM=/750x0/filters:no_upscale():max_bytes(150000):strip_icc()/Prayer-Activities-for-Kids-504328300-585419773df78ce2c3b05c3c.jpg</a:t>
            </a:r>
            <a:r>
              <a:rPr lang="en-US" sz="8000" dirty="0"/>
              <a:t> </a:t>
            </a:r>
          </a:p>
          <a:p>
            <a:pPr marL="360363" indent="-360363" algn="just">
              <a:lnSpc>
                <a:spcPct val="100000"/>
              </a:lnSpc>
              <a:spcBef>
                <a:spcPts val="0"/>
              </a:spcBef>
              <a:spcAft>
                <a:spcPts val="600"/>
              </a:spcAft>
              <a:buFont typeface="+mj-lt"/>
              <a:buAutoNum type="arabicPeriod"/>
            </a:pPr>
            <a:r>
              <a:rPr lang="tr-TR" sz="8000" dirty="0">
                <a:hlinkClick r:id="rId9">
                  <a:extLst>
                    <a:ext uri="{A12FA001-AC4F-418D-AE19-62706E023703}">
                      <ahyp:hlinkClr xmlns:ahyp="http://schemas.microsoft.com/office/drawing/2018/hyperlinkcolor" val="tx"/>
                    </a:ext>
                  </a:extLst>
                </a:hlinkClick>
              </a:rPr>
              <a:t>ttps://www.shutterstock.com/shutterstock/photos/68394601/display_1500/stock-vector-illustration-of-kids-having-a-bible-study-68394601.jpg</a:t>
            </a:r>
            <a:endParaRPr lang="en-CA" sz="8000" dirty="0"/>
          </a:p>
          <a:p>
            <a:pPr marL="360363" indent="-360363" algn="just">
              <a:lnSpc>
                <a:spcPct val="100000"/>
              </a:lnSpc>
              <a:spcBef>
                <a:spcPts val="0"/>
              </a:spcBef>
              <a:spcAft>
                <a:spcPts val="600"/>
              </a:spcAft>
              <a:buFont typeface="+mj-lt"/>
              <a:buAutoNum type="arabicPeriod"/>
            </a:pPr>
            <a:r>
              <a:rPr lang="en-US" sz="8000" dirty="0">
                <a:hlinkClick r:id="rId10">
                  <a:extLst>
                    <a:ext uri="{A12FA001-AC4F-418D-AE19-62706E023703}">
                      <ahyp:hlinkClr xmlns:ahyp="http://schemas.microsoft.com/office/drawing/2018/hyperlinkcolor" val="tx"/>
                    </a:ext>
                  </a:extLst>
                </a:hlinkClick>
              </a:rPr>
              <a:t>https://img.freepik.com/premium-vector/boy-give-book-friend_904112-32.jpg?w=360</a:t>
            </a:r>
            <a:endParaRPr lang="en-US" sz="8000" dirty="0"/>
          </a:p>
          <a:p>
            <a:pPr marL="360363" indent="-360363" algn="just">
              <a:lnSpc>
                <a:spcPct val="100000"/>
              </a:lnSpc>
              <a:spcBef>
                <a:spcPts val="0"/>
              </a:spcBef>
              <a:spcAft>
                <a:spcPts val="600"/>
              </a:spcAft>
              <a:buFont typeface="+mj-lt"/>
              <a:buAutoNum type="arabicPeriod"/>
            </a:pPr>
            <a:r>
              <a:rPr lang="en-US" sz="8000" dirty="0">
                <a:hlinkClick r:id="rId11">
                  <a:extLst>
                    <a:ext uri="{A12FA001-AC4F-418D-AE19-62706E023703}">
                      <ahyp:hlinkClr xmlns:ahyp="http://schemas.microsoft.com/office/drawing/2018/hyperlinkcolor" val="tx"/>
                    </a:ext>
                  </a:extLst>
                </a:hlinkClick>
              </a:rPr>
              <a:t>https://th.bing.com/th/id/OIP.6kqXaWLghjU6xRfN77tjKQHaFj?rs=1&amp;pid=ImgDetMain</a:t>
            </a:r>
            <a:r>
              <a:rPr lang="en-US" sz="8000" dirty="0"/>
              <a:t> </a:t>
            </a:r>
          </a:p>
          <a:p>
            <a:pPr marL="360363" indent="-360363" algn="just">
              <a:lnSpc>
                <a:spcPct val="100000"/>
              </a:lnSpc>
              <a:spcBef>
                <a:spcPts val="0"/>
              </a:spcBef>
              <a:spcAft>
                <a:spcPts val="600"/>
              </a:spcAft>
              <a:buFont typeface="+mj-lt"/>
              <a:buAutoNum type="arabicPeriod"/>
            </a:pPr>
            <a:r>
              <a:rPr lang="en-US" sz="8000" dirty="0">
                <a:hlinkClick r:id="rId12">
                  <a:extLst>
                    <a:ext uri="{A12FA001-AC4F-418D-AE19-62706E023703}">
                      <ahyp:hlinkClr xmlns:ahyp="http://schemas.microsoft.com/office/drawing/2018/hyperlinkcolor" val="tx"/>
                    </a:ext>
                  </a:extLst>
                </a:hlinkClick>
              </a:rPr>
              <a:t>https://th.bing.com/th/id/R.75ba70639dd867a26b1d20ab19613c48?rik=0bWWTWq6TsHEbg&amp;pid=ImgRaw&amp;r=0</a:t>
            </a:r>
            <a:r>
              <a:rPr lang="en-US" sz="8000" dirty="0"/>
              <a:t> </a:t>
            </a:r>
          </a:p>
          <a:p>
            <a:pPr marL="360363" indent="-360363" algn="just">
              <a:lnSpc>
                <a:spcPct val="100000"/>
              </a:lnSpc>
              <a:spcBef>
                <a:spcPts val="0"/>
              </a:spcBef>
              <a:spcAft>
                <a:spcPts val="600"/>
              </a:spcAft>
              <a:buFont typeface="+mj-lt"/>
              <a:buAutoNum type="arabicPeriod"/>
            </a:pPr>
            <a:r>
              <a:rPr lang="en-US" sz="8000" dirty="0">
                <a:hlinkClick r:id="rId13">
                  <a:extLst>
                    <a:ext uri="{A12FA001-AC4F-418D-AE19-62706E023703}">
                      <ahyp:hlinkClr xmlns:ahyp="http://schemas.microsoft.com/office/drawing/2018/hyperlinkcolor" val="tx"/>
                    </a:ext>
                  </a:extLst>
                </a:hlinkClick>
              </a:rPr>
              <a:t>https://th.bing.com/th/id/OIP.Kbhnuye26drFdZqPex5_4AHaEK?rs=1&amp;pid=ImgDetMain</a:t>
            </a:r>
            <a:r>
              <a:rPr lang="en-US" sz="8000" dirty="0"/>
              <a:t> </a:t>
            </a:r>
          </a:p>
          <a:p>
            <a:pPr marL="360363" indent="-360363" algn="just">
              <a:lnSpc>
                <a:spcPct val="100000"/>
              </a:lnSpc>
              <a:spcBef>
                <a:spcPts val="0"/>
              </a:spcBef>
              <a:spcAft>
                <a:spcPts val="600"/>
              </a:spcAft>
              <a:buFont typeface="+mj-lt"/>
              <a:buAutoNum type="arabicPeriod"/>
            </a:pPr>
            <a:r>
              <a:rPr lang="en-US" sz="8000" dirty="0">
                <a:hlinkClick r:id="rId14">
                  <a:extLst>
                    <a:ext uri="{A12FA001-AC4F-418D-AE19-62706E023703}">
                      <ahyp:hlinkClr xmlns:ahyp="http://schemas.microsoft.com/office/drawing/2018/hyperlinkcolor" val="tx"/>
                    </a:ext>
                  </a:extLst>
                </a:hlinkClick>
              </a:rPr>
              <a:t>https://th.bing.com/th/id/OIP.8u9Gz57GHdEwXo6AWdzwRgHaEe?rs=1&amp;pid=ImgDetMain</a:t>
            </a:r>
            <a:endParaRPr lang="en-US" sz="8000" dirty="0"/>
          </a:p>
          <a:p>
            <a:endParaRPr lang="en-NG" dirty="0"/>
          </a:p>
        </p:txBody>
      </p:sp>
    </p:spTree>
    <p:extLst>
      <p:ext uri="{BB962C8B-B14F-4D97-AF65-F5344CB8AC3E}">
        <p14:creationId xmlns:p14="http://schemas.microsoft.com/office/powerpoint/2010/main" val="66979525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1" name="Group 207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2" name="Rectangle 207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07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3A6F0-BC41-8C7E-F541-5C16CFB1ECF9}"/>
              </a:ext>
            </a:extLst>
          </p:cNvPr>
          <p:cNvSpPr>
            <a:spLocks noGrp="1"/>
          </p:cNvSpPr>
          <p:nvPr>
            <p:ph type="title"/>
          </p:nvPr>
        </p:nvSpPr>
        <p:spPr>
          <a:xfrm>
            <a:off x="1099425" y="1238081"/>
            <a:ext cx="4709345" cy="962953"/>
          </a:xfrm>
        </p:spPr>
        <p:txBody>
          <a:bodyPr anchor="b">
            <a:normAutofit/>
          </a:bodyPr>
          <a:lstStyle/>
          <a:p>
            <a:pPr algn="just"/>
            <a:r>
              <a:rPr lang="en-US" dirty="0">
                <a:solidFill>
                  <a:srgbClr val="663300"/>
                </a:solidFill>
                <a:effectLst>
                  <a:outerShdw blurRad="38100" dist="38100" dir="2700000" algn="tl">
                    <a:srgbClr val="000000">
                      <a:alpha val="43137"/>
                    </a:srgbClr>
                  </a:outerShdw>
                </a:effectLst>
              </a:rPr>
              <a:t>MEMORY VERSE</a:t>
            </a:r>
            <a:endParaRPr lang="en-NG" dirty="0">
              <a:solidFill>
                <a:srgbClr val="663300"/>
              </a:solidFill>
              <a:effectLst>
                <a:outerShdw blurRad="38100" dist="38100" dir="2700000" algn="tl">
                  <a:srgbClr val="000000">
                    <a:alpha val="43137"/>
                  </a:srgbClr>
                </a:outerShdw>
              </a:effectLst>
            </a:endParaRPr>
          </a:p>
        </p:txBody>
      </p:sp>
      <p:sp>
        <p:nvSpPr>
          <p:cNvPr id="2074" name="Rectangle 2073">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2E873E-A7BF-096C-B077-7DE5C0CBD50B}"/>
              </a:ext>
            </a:extLst>
          </p:cNvPr>
          <p:cNvSpPr>
            <a:spLocks noGrp="1"/>
          </p:cNvSpPr>
          <p:nvPr>
            <p:ph idx="1"/>
          </p:nvPr>
        </p:nvSpPr>
        <p:spPr>
          <a:xfrm>
            <a:off x="1100736" y="2508105"/>
            <a:ext cx="4709345" cy="3848634"/>
          </a:xfrm>
        </p:spPr>
        <p:txBody>
          <a:bodyPr anchor="ctr">
            <a:noAutofit/>
          </a:bodyPr>
          <a:lstStyle/>
          <a:p>
            <a:pPr marL="0" indent="0" algn="just">
              <a:buNone/>
            </a:pPr>
            <a:r>
              <a:rPr lang="en-US" sz="3400" dirty="0">
                <a:solidFill>
                  <a:srgbClr val="0000CC"/>
                </a:solidFill>
                <a:latin typeface="+mj-lt"/>
              </a:rPr>
              <a:t>“And so was also James, and John, the sons of Zebedee, which were partners with Simon. And Jesus said unto Simon, Fear not; from henceforth thou shalt catch men.”  </a:t>
            </a:r>
            <a:r>
              <a:rPr lang="en-US" sz="3400" dirty="0">
                <a:effectLst>
                  <a:outerShdw blurRad="38100" dist="38100" dir="2700000" algn="tl">
                    <a:srgbClr val="000000">
                      <a:alpha val="43137"/>
                    </a:srgbClr>
                  </a:outerShdw>
                </a:effectLst>
                <a:latin typeface="+mj-lt"/>
              </a:rPr>
              <a:t>Luke 5: 10</a:t>
            </a:r>
            <a:endParaRPr lang="en-NG" sz="3400" dirty="0">
              <a:effectLst>
                <a:outerShdw blurRad="38100" dist="38100" dir="2700000" algn="tl">
                  <a:srgbClr val="000000">
                    <a:alpha val="43137"/>
                  </a:srgbClr>
                </a:outerShdw>
              </a:effectLst>
              <a:latin typeface="+mj-lt"/>
            </a:endParaRPr>
          </a:p>
        </p:txBody>
      </p:sp>
      <p:pic>
        <p:nvPicPr>
          <p:cNvPr id="2050" name="Picture 2" descr="Luke 5-10 Bible Craft l Fishers of Men Craft | Jesus Calls His First ...">
            <a:extLst>
              <a:ext uri="{FF2B5EF4-FFF2-40B4-BE49-F238E27FC236}">
                <a16:creationId xmlns:a16="http://schemas.microsoft.com/office/drawing/2014/main" id="{AE185FFD-21C9-A853-7ECC-491894D083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3" r="2" b="1515"/>
          <a:stretch/>
        </p:blipFill>
        <p:spPr bwMode="auto">
          <a:xfrm>
            <a:off x="6050566" y="56841"/>
            <a:ext cx="6116730" cy="629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5298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heckerboard(across)">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CC626B-11B8-5AB8-03BF-A1270833AC4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3C394-4F40-5645-E9F5-14EFE8FF993F}"/>
              </a:ext>
            </a:extLst>
          </p:cNvPr>
          <p:cNvSpPr>
            <a:spLocks noGrp="1"/>
          </p:cNvSpPr>
          <p:nvPr>
            <p:ph type="title"/>
          </p:nvPr>
        </p:nvSpPr>
        <p:spPr>
          <a:xfrm>
            <a:off x="-1" y="72574"/>
            <a:ext cx="11097491" cy="720000"/>
          </a:xfrm>
          <a:ln>
            <a:solidFill>
              <a:schemeClr val="accent1"/>
            </a:solidFill>
          </a:ln>
        </p:spPr>
        <p:txBody>
          <a:bodyPr>
            <a:normAutofit/>
          </a:bodyPr>
          <a:lstStyle/>
          <a:p>
            <a:pPr algn="just"/>
            <a:r>
              <a:rPr lang="en-US" dirty="0">
                <a:solidFill>
                  <a:srgbClr val="663300"/>
                </a:solidFill>
                <a:effectLst>
                  <a:outerShdw blurRad="38100" dist="38100" dir="2700000" algn="tl">
                    <a:srgbClr val="000000">
                      <a:alpha val="43137"/>
                    </a:srgbClr>
                  </a:outerShdw>
                </a:effectLst>
                <a:latin typeface="+mn-lt"/>
              </a:rPr>
              <a:t>INTRODUCTION</a:t>
            </a:r>
            <a:endParaRPr lang="en-NG" dirty="0">
              <a:solidFill>
                <a:srgbClr val="663300"/>
              </a:solidFill>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DD4899A4-F90F-D122-DA5D-1B83DA89F331}"/>
              </a:ext>
            </a:extLst>
          </p:cNvPr>
          <p:cNvSpPr>
            <a:spLocks noGrp="1"/>
          </p:cNvSpPr>
          <p:nvPr>
            <p:ph idx="1"/>
          </p:nvPr>
        </p:nvSpPr>
        <p:spPr>
          <a:xfrm>
            <a:off x="124695" y="902227"/>
            <a:ext cx="7668000" cy="5868000"/>
          </a:xfrm>
        </p:spPr>
        <p:txBody>
          <a:bodyPr>
            <a:noAutofit/>
          </a:bodyPr>
          <a:lstStyle/>
          <a:p>
            <a:pPr marL="360363" indent="-360363" algn="just">
              <a:lnSpc>
                <a:spcPct val="120000"/>
              </a:lnSpc>
              <a:spcBef>
                <a:spcPts val="0"/>
              </a:spcBef>
              <a:spcAft>
                <a:spcPts val="600"/>
              </a:spcAft>
              <a:buFont typeface="Wingdings" panose="05000000000000000000" pitchFamily="2" charset="2"/>
              <a:buChar char="Ø"/>
            </a:pPr>
            <a:r>
              <a:rPr lang="en-US" dirty="0"/>
              <a:t>Soul-winning means the preaching of the gospel with the aim of making sinners repent and accept Jesus as Lord and Saviour.</a:t>
            </a:r>
          </a:p>
          <a:p>
            <a:pPr marL="360363" indent="-360363" algn="just">
              <a:lnSpc>
                <a:spcPct val="120000"/>
              </a:lnSpc>
              <a:spcBef>
                <a:spcPts val="0"/>
              </a:spcBef>
              <a:spcAft>
                <a:spcPts val="600"/>
              </a:spcAft>
              <a:buFont typeface="Wingdings" panose="05000000000000000000" pitchFamily="2" charset="2"/>
              <a:buChar char="Ø"/>
            </a:pPr>
            <a:r>
              <a:rPr lang="en-US" dirty="0"/>
              <a:t>This is the most important assignment given to all believers.</a:t>
            </a:r>
          </a:p>
          <a:p>
            <a:pPr marL="360363" indent="-360363" algn="just">
              <a:lnSpc>
                <a:spcPct val="120000"/>
              </a:lnSpc>
              <a:spcBef>
                <a:spcPts val="0"/>
              </a:spcBef>
              <a:spcAft>
                <a:spcPts val="600"/>
              </a:spcAft>
              <a:buFont typeface="Wingdings" panose="05000000000000000000" pitchFamily="2" charset="2"/>
              <a:buChar char="Ø"/>
            </a:pPr>
            <a:r>
              <a:rPr lang="en-US" dirty="0"/>
              <a:t>Jesus Christ, our Saviour, used every means (method) available to win sinners because of the importance He attached to souls.</a:t>
            </a:r>
          </a:p>
          <a:p>
            <a:pPr marL="360363" indent="-360363" algn="just">
              <a:lnSpc>
                <a:spcPct val="120000"/>
              </a:lnSpc>
              <a:spcBef>
                <a:spcPts val="0"/>
              </a:spcBef>
              <a:spcAft>
                <a:spcPts val="600"/>
              </a:spcAft>
              <a:buFont typeface="Wingdings" panose="05000000000000000000" pitchFamily="2" charset="2"/>
              <a:buChar char="Ø"/>
            </a:pPr>
            <a:r>
              <a:rPr lang="en-US" dirty="0"/>
              <a:t>When He was on earth, He went about preaching the gospel and called people to repentance.</a:t>
            </a:r>
          </a:p>
        </p:txBody>
      </p:sp>
      <p:pic>
        <p:nvPicPr>
          <p:cNvPr id="4" name="Picture 3">
            <a:extLst>
              <a:ext uri="{FF2B5EF4-FFF2-40B4-BE49-F238E27FC236}">
                <a16:creationId xmlns:a16="http://schemas.microsoft.com/office/drawing/2014/main" id="{2BB93C33-44C0-7CE0-8417-BEF6BB14437F}"/>
              </a:ext>
            </a:extLst>
          </p:cNvPr>
          <p:cNvPicPr>
            <a:picLocks noChangeAspect="1"/>
          </p:cNvPicPr>
          <p:nvPr/>
        </p:nvPicPr>
        <p:blipFill>
          <a:blip r:embed="rId3"/>
          <a:srcRect l="5077" r="7977" b="2"/>
          <a:stretch/>
        </p:blipFill>
        <p:spPr>
          <a:xfrm>
            <a:off x="7592291" y="10"/>
            <a:ext cx="459970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2921756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F0F77F-E488-0835-8517-0E9882246CC7}"/>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4" name="Rectangle 23">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1503C-9A72-9E50-5EE2-CDB0D31A86FD}"/>
              </a:ext>
            </a:extLst>
          </p:cNvPr>
          <p:cNvSpPr>
            <a:spLocks noGrp="1"/>
          </p:cNvSpPr>
          <p:nvPr>
            <p:ph type="title"/>
          </p:nvPr>
        </p:nvSpPr>
        <p:spPr>
          <a:xfrm>
            <a:off x="1093252" y="1511138"/>
            <a:ext cx="4324758" cy="750041"/>
          </a:xfrm>
        </p:spPr>
        <p:txBody>
          <a:bodyPr anchor="b">
            <a:normAutofit/>
          </a:bodyPr>
          <a:lstStyle/>
          <a:p>
            <a:r>
              <a:rPr lang="en-US" dirty="0">
                <a:solidFill>
                  <a:srgbClr val="663300"/>
                </a:solidFill>
                <a:effectLst>
                  <a:outerShdw blurRad="38100" dist="38100" dir="2700000" algn="tl">
                    <a:srgbClr val="000000">
                      <a:alpha val="43137"/>
                    </a:srgbClr>
                  </a:outerShdw>
                </a:effectLst>
                <a:latin typeface="+mn-lt"/>
              </a:rPr>
              <a:t>INTRODUCTION</a:t>
            </a:r>
            <a:endParaRPr lang="en-NG" dirty="0">
              <a:solidFill>
                <a:srgbClr val="663300"/>
              </a:solidFill>
              <a:effectLst>
                <a:outerShdw blurRad="38100" dist="38100" dir="2700000" algn="tl">
                  <a:srgbClr val="000000">
                    <a:alpha val="43137"/>
                  </a:srgbClr>
                </a:outerShdw>
              </a:effectLst>
              <a:latin typeface="+mn-lt"/>
            </a:endParaRPr>
          </a:p>
        </p:txBody>
      </p:sp>
      <p:sp>
        <p:nvSpPr>
          <p:cNvPr id="29" name="Rectangle 2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FE852A-C6DB-C2DF-2FF9-7C20CD4CD84B}"/>
              </a:ext>
            </a:extLst>
          </p:cNvPr>
          <p:cNvSpPr>
            <a:spLocks noGrp="1"/>
          </p:cNvSpPr>
          <p:nvPr>
            <p:ph idx="1"/>
          </p:nvPr>
        </p:nvSpPr>
        <p:spPr>
          <a:xfrm>
            <a:off x="5529004" y="167995"/>
            <a:ext cx="6552000" cy="6147178"/>
          </a:xfrm>
        </p:spPr>
        <p:txBody>
          <a:bodyPr anchor="ctr">
            <a:noAutofit/>
          </a:bodyPr>
          <a:lstStyle/>
          <a:p>
            <a:pPr marL="360363" indent="-360363" algn="just">
              <a:lnSpc>
                <a:spcPct val="101000"/>
              </a:lnSpc>
              <a:spcBef>
                <a:spcPts val="0"/>
              </a:spcBef>
              <a:spcAft>
                <a:spcPts val="600"/>
              </a:spcAft>
              <a:buFont typeface="Wingdings" panose="05000000000000000000" pitchFamily="2" charset="2"/>
              <a:buChar char="Ø"/>
            </a:pPr>
            <a:r>
              <a:rPr lang="en-US" dirty="0"/>
              <a:t>In our Bible passage, Jesus called Peter, Andrew, James and John to follow Him. They obeyed.</a:t>
            </a:r>
          </a:p>
          <a:p>
            <a:pPr marL="360363" indent="-360363" algn="just">
              <a:lnSpc>
                <a:spcPct val="101000"/>
              </a:lnSpc>
              <a:spcBef>
                <a:spcPts val="0"/>
              </a:spcBef>
              <a:spcAft>
                <a:spcPts val="600"/>
              </a:spcAft>
              <a:buFont typeface="Wingdings" panose="05000000000000000000" pitchFamily="2" charset="2"/>
              <a:buChar char="Ø"/>
            </a:pPr>
            <a:r>
              <a:rPr lang="en-US" dirty="0"/>
              <a:t>At another time, He forgave a sinner and healed Him, showing that Jesus has concern for our soul and body as well and has the power to forgive sin.</a:t>
            </a:r>
          </a:p>
          <a:p>
            <a:pPr marL="360363" indent="-360363" algn="just">
              <a:lnSpc>
                <a:spcPct val="101000"/>
              </a:lnSpc>
              <a:spcBef>
                <a:spcPts val="0"/>
              </a:spcBef>
              <a:spcAft>
                <a:spcPts val="600"/>
              </a:spcAft>
              <a:buFont typeface="Wingdings" panose="05000000000000000000" pitchFamily="2" charset="2"/>
              <a:buChar char="Ø"/>
            </a:pPr>
            <a:r>
              <a:rPr lang="en-US" dirty="0"/>
              <a:t>He also called Levi(a publican), who immediately followed Him.</a:t>
            </a:r>
          </a:p>
          <a:p>
            <a:pPr marL="360363" indent="-360363" algn="just">
              <a:lnSpc>
                <a:spcPct val="101000"/>
              </a:lnSpc>
              <a:spcBef>
                <a:spcPts val="0"/>
              </a:spcBef>
              <a:spcAft>
                <a:spcPts val="600"/>
              </a:spcAft>
              <a:buFont typeface="Wingdings" panose="05000000000000000000" pitchFamily="2" charset="2"/>
              <a:buChar char="Ø"/>
            </a:pPr>
            <a:r>
              <a:rPr lang="en-US" dirty="0"/>
              <a:t>When one obeys the call of Christ, there is always a change of heart and lifestyle. </a:t>
            </a:r>
          </a:p>
          <a:p>
            <a:pPr marL="360363" indent="-360363" algn="just">
              <a:lnSpc>
                <a:spcPct val="101000"/>
              </a:lnSpc>
              <a:spcBef>
                <a:spcPts val="0"/>
              </a:spcBef>
              <a:spcAft>
                <a:spcPts val="600"/>
              </a:spcAft>
              <a:buFont typeface="Wingdings" panose="05000000000000000000" pitchFamily="2" charset="2"/>
              <a:buChar char="Ø"/>
            </a:pPr>
            <a:r>
              <a:rPr lang="en-US" dirty="0"/>
              <a:t>The sinner no longer remains the same; his devotion is now towards Christ.</a:t>
            </a:r>
          </a:p>
        </p:txBody>
      </p:sp>
      <p:pic>
        <p:nvPicPr>
          <p:cNvPr id="5" name="Picture 4">
            <a:extLst>
              <a:ext uri="{FF2B5EF4-FFF2-40B4-BE49-F238E27FC236}">
                <a16:creationId xmlns:a16="http://schemas.microsoft.com/office/drawing/2014/main" id="{3F05B60C-0DC4-42E1-974D-D529BE24D1F4}"/>
              </a:ext>
            </a:extLst>
          </p:cNvPr>
          <p:cNvPicPr>
            <a:picLocks noChangeAspect="1"/>
          </p:cNvPicPr>
          <p:nvPr/>
        </p:nvPicPr>
        <p:blipFill>
          <a:blip r:embed="rId3"/>
          <a:srcRect l="12890" r="9393" b="-1"/>
          <a:stretch/>
        </p:blipFill>
        <p:spPr>
          <a:xfrm>
            <a:off x="1178848" y="2466644"/>
            <a:ext cx="4197480" cy="3643206"/>
          </a:xfrm>
          <a:prstGeom prst="rect">
            <a:avLst/>
          </a:prstGeom>
        </p:spPr>
      </p:pic>
    </p:spTree>
    <p:extLst>
      <p:ext uri="{BB962C8B-B14F-4D97-AF65-F5344CB8AC3E}">
        <p14:creationId xmlns:p14="http://schemas.microsoft.com/office/powerpoint/2010/main" val="8716573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194D23-38EA-A64D-F927-196171EAA518}"/>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188931-667B-D594-9A6D-147E6E4F6111}"/>
              </a:ext>
            </a:extLst>
          </p:cNvPr>
          <p:cNvSpPr>
            <a:spLocks noGrp="1"/>
          </p:cNvSpPr>
          <p:nvPr>
            <p:ph type="title"/>
          </p:nvPr>
        </p:nvSpPr>
        <p:spPr>
          <a:xfrm>
            <a:off x="598202" y="733665"/>
            <a:ext cx="11018520" cy="775493"/>
          </a:xfrm>
        </p:spPr>
        <p:txBody>
          <a:bodyPr anchor="b">
            <a:normAutofit/>
          </a:bodyPr>
          <a:lstStyle/>
          <a:p>
            <a:r>
              <a:rPr lang="en-US" dirty="0">
                <a:solidFill>
                  <a:srgbClr val="663300"/>
                </a:solidFill>
                <a:effectLst>
                  <a:outerShdw blurRad="38100" dist="38100" dir="2700000" algn="tl">
                    <a:srgbClr val="000000">
                      <a:alpha val="43137"/>
                    </a:srgbClr>
                  </a:outerShdw>
                </a:effectLst>
                <a:latin typeface="+mn-lt"/>
              </a:rPr>
              <a:t>INTRODUCTION CONT’D…</a:t>
            </a:r>
            <a:endParaRPr lang="en-NG" dirty="0">
              <a:solidFill>
                <a:srgbClr val="663300"/>
              </a:solidFill>
              <a:effectLst>
                <a:outerShdw blurRad="38100" dist="38100" dir="2700000" algn="tl">
                  <a:srgbClr val="000000">
                    <a:alpha val="43137"/>
                  </a:srgbClr>
                </a:outerShdw>
              </a:effectLst>
              <a:latin typeface="+mn-lt"/>
            </a:endParaRP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E99019-6AAB-3F38-EF6A-D3BCD2232C18}"/>
              </a:ext>
            </a:extLst>
          </p:cNvPr>
          <p:cNvSpPr>
            <a:spLocks noGrp="1"/>
          </p:cNvSpPr>
          <p:nvPr>
            <p:ph idx="1"/>
          </p:nvPr>
        </p:nvSpPr>
        <p:spPr>
          <a:xfrm>
            <a:off x="572492" y="1891201"/>
            <a:ext cx="11044229" cy="4615996"/>
          </a:xfrm>
        </p:spPr>
        <p:txBody>
          <a:bodyPr anchor="t">
            <a:noAutofit/>
          </a:bodyPr>
          <a:lstStyle/>
          <a:p>
            <a:pPr marL="442913" indent="-442913" algn="just">
              <a:lnSpc>
                <a:spcPct val="114000"/>
              </a:lnSpc>
              <a:spcBef>
                <a:spcPts val="0"/>
              </a:spcBef>
              <a:spcAft>
                <a:spcPts val="600"/>
              </a:spcAft>
              <a:buFont typeface="Wingdings" panose="05000000000000000000" pitchFamily="2" charset="2"/>
              <a:buChar char="v"/>
            </a:pPr>
            <a:r>
              <a:rPr lang="en-US" dirty="0"/>
              <a:t>This was the message Jesus passed on to the Scribes and Pharisees, who were angry with Him because He went to the house of a sinner.</a:t>
            </a:r>
          </a:p>
          <a:p>
            <a:pPr marL="442913" indent="-442913" algn="just">
              <a:lnSpc>
                <a:spcPct val="114000"/>
              </a:lnSpc>
              <a:spcBef>
                <a:spcPts val="0"/>
              </a:spcBef>
              <a:spcAft>
                <a:spcPts val="600"/>
              </a:spcAft>
              <a:buFont typeface="Wingdings" panose="05000000000000000000" pitchFamily="2" charset="2"/>
              <a:buChar char="v"/>
            </a:pPr>
            <a:r>
              <a:rPr lang="en-US" dirty="0"/>
              <a:t>Before He left the world, He handed over this unfinished task to his disciples to continue (</a:t>
            </a:r>
            <a:r>
              <a:rPr lang="en-US" dirty="0">
                <a:solidFill>
                  <a:srgbClr val="0000CC"/>
                </a:solidFill>
              </a:rPr>
              <a:t>Matthew 28:19,20; Mark 16:15,16</a:t>
            </a:r>
            <a:r>
              <a:rPr lang="en-US" dirty="0"/>
              <a:t>).</a:t>
            </a:r>
          </a:p>
          <a:p>
            <a:pPr marL="442913" indent="-442913" algn="just">
              <a:lnSpc>
                <a:spcPct val="114000"/>
              </a:lnSpc>
              <a:spcBef>
                <a:spcPts val="0"/>
              </a:spcBef>
              <a:spcAft>
                <a:spcPts val="600"/>
              </a:spcAft>
              <a:buFont typeface="Wingdings" panose="05000000000000000000" pitchFamily="2" charset="2"/>
              <a:buChar char="v"/>
            </a:pPr>
            <a:r>
              <a:rPr lang="en-US" dirty="0"/>
              <a:t>He expects His disciples today (born-again boys and girls) to do as He did while on earth.</a:t>
            </a:r>
          </a:p>
          <a:p>
            <a:pPr marL="442913" indent="-442913" algn="just">
              <a:lnSpc>
                <a:spcPct val="114000"/>
              </a:lnSpc>
              <a:spcBef>
                <a:spcPts val="0"/>
              </a:spcBef>
              <a:spcAft>
                <a:spcPts val="600"/>
              </a:spcAft>
              <a:buFont typeface="Wingdings" panose="05000000000000000000" pitchFamily="2" charset="2"/>
              <a:buChar char="v"/>
            </a:pPr>
            <a:r>
              <a:rPr lang="en-US" dirty="0"/>
              <a:t>If we fail Him, He will not be happy with us. But if we obey and do the work, He will be happy and bless us.</a:t>
            </a:r>
            <a:endParaRPr lang="en-NG" dirty="0"/>
          </a:p>
        </p:txBody>
      </p:sp>
    </p:spTree>
    <p:extLst>
      <p:ext uri="{BB962C8B-B14F-4D97-AF65-F5344CB8AC3E}">
        <p14:creationId xmlns:p14="http://schemas.microsoft.com/office/powerpoint/2010/main" val="100057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062ED6-DA21-9A2A-6987-ED35DA7C41F0}"/>
            </a:ext>
          </a:extLst>
        </p:cNvPr>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1AE1B5-0F8C-D50E-3CC4-50E4D910EBEA}"/>
              </a:ext>
            </a:extLst>
          </p:cNvPr>
          <p:cNvSpPr>
            <a:spLocks noGrp="1"/>
          </p:cNvSpPr>
          <p:nvPr>
            <p:ph type="title"/>
          </p:nvPr>
        </p:nvSpPr>
        <p:spPr>
          <a:xfrm>
            <a:off x="-1" y="0"/>
            <a:ext cx="7024256" cy="792000"/>
          </a:xfrm>
          <a:ln>
            <a:solidFill>
              <a:schemeClr val="accent1"/>
            </a:solidFill>
          </a:ln>
        </p:spPr>
        <p:txBody>
          <a:bodyPr>
            <a:normAutofit/>
          </a:bodyPr>
          <a:lstStyle/>
          <a:p>
            <a:r>
              <a:rPr lang="en-US" dirty="0">
                <a:solidFill>
                  <a:srgbClr val="663300"/>
                </a:solidFill>
                <a:effectLst>
                  <a:outerShdw blurRad="38100" dist="38100" dir="2700000" algn="tl">
                    <a:srgbClr val="000000">
                      <a:alpha val="43137"/>
                    </a:srgbClr>
                  </a:outerShdw>
                </a:effectLst>
              </a:rPr>
              <a:t>INTRODUCTION CONT’D….</a:t>
            </a:r>
            <a:endParaRPr lang="en-NG" dirty="0">
              <a:solidFill>
                <a:srgbClr val="6633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67EC5C1-9281-824C-00C1-BB370497570F}"/>
              </a:ext>
            </a:extLst>
          </p:cNvPr>
          <p:cNvSpPr>
            <a:spLocks noGrp="1"/>
          </p:cNvSpPr>
          <p:nvPr>
            <p:ph idx="1"/>
          </p:nvPr>
        </p:nvSpPr>
        <p:spPr>
          <a:xfrm>
            <a:off x="124691" y="884657"/>
            <a:ext cx="6733309" cy="5640833"/>
          </a:xfrm>
        </p:spPr>
        <p:txBody>
          <a:bodyPr>
            <a:noAutofit/>
          </a:bodyPr>
          <a:lstStyle/>
          <a:p>
            <a:pPr marL="442913" indent="-442913" algn="just">
              <a:lnSpc>
                <a:spcPct val="120000"/>
              </a:lnSpc>
              <a:spcBef>
                <a:spcPts val="0"/>
              </a:spcBef>
              <a:spcAft>
                <a:spcPts val="600"/>
              </a:spcAft>
              <a:buFont typeface="Wingdings" panose="05000000000000000000" pitchFamily="2" charset="2"/>
              <a:buChar char="Ø"/>
            </a:pPr>
            <a:r>
              <a:rPr lang="en-US" dirty="0"/>
              <a:t>This task is so important to Jesus because souls are dying every second, and many of them who do not know Him as their Lord and Saviour will spend eternity in hell-fire.</a:t>
            </a:r>
          </a:p>
          <a:p>
            <a:pPr marL="442913" indent="-442913" algn="just">
              <a:lnSpc>
                <a:spcPct val="120000"/>
              </a:lnSpc>
              <a:spcBef>
                <a:spcPts val="0"/>
              </a:spcBef>
              <a:spcAft>
                <a:spcPts val="600"/>
              </a:spcAft>
              <a:buFont typeface="Wingdings" panose="05000000000000000000" pitchFamily="2" charset="2"/>
              <a:buChar char="Ø"/>
            </a:pPr>
            <a:r>
              <a:rPr lang="en-US" dirty="0"/>
              <a:t>Jesus does not want anybody to go to hell-fire.</a:t>
            </a:r>
          </a:p>
          <a:p>
            <a:pPr marL="442913" indent="-442913" algn="just">
              <a:lnSpc>
                <a:spcPct val="120000"/>
              </a:lnSpc>
              <a:spcBef>
                <a:spcPts val="0"/>
              </a:spcBef>
              <a:spcAft>
                <a:spcPts val="600"/>
              </a:spcAft>
              <a:buFont typeface="Wingdings" panose="05000000000000000000" pitchFamily="2" charset="2"/>
              <a:buChar char="Ø"/>
            </a:pPr>
            <a:r>
              <a:rPr lang="en-US" dirty="0"/>
              <a:t>Do you want your friends to go to hell-fire?</a:t>
            </a:r>
          </a:p>
          <a:p>
            <a:pPr marL="442913" indent="-442913" algn="just">
              <a:lnSpc>
                <a:spcPct val="120000"/>
              </a:lnSpc>
              <a:spcBef>
                <a:spcPts val="0"/>
              </a:spcBef>
              <a:spcAft>
                <a:spcPts val="600"/>
              </a:spcAft>
              <a:buFont typeface="Wingdings" panose="05000000000000000000" pitchFamily="2" charset="2"/>
              <a:buChar char="Ø"/>
            </a:pPr>
            <a:r>
              <a:rPr lang="en-US" dirty="0"/>
              <a:t>That is why you must win them to Jesus.</a:t>
            </a:r>
            <a:endParaRPr lang="en-NG" dirty="0"/>
          </a:p>
        </p:txBody>
      </p:sp>
      <p:pic>
        <p:nvPicPr>
          <p:cNvPr id="4" name="Picture 3">
            <a:extLst>
              <a:ext uri="{FF2B5EF4-FFF2-40B4-BE49-F238E27FC236}">
                <a16:creationId xmlns:a16="http://schemas.microsoft.com/office/drawing/2014/main" id="{5C6F547D-059A-CBA9-C16C-883290CC3CC4}"/>
              </a:ext>
            </a:extLst>
          </p:cNvPr>
          <p:cNvPicPr>
            <a:picLocks noChangeAspect="1"/>
          </p:cNvPicPr>
          <p:nvPr/>
        </p:nvPicPr>
        <p:blipFill>
          <a:blip r:embed="rId2"/>
          <a:srcRect l="4" t="3490" r="5258" b="3719"/>
          <a:stretch/>
        </p:blipFill>
        <p:spPr>
          <a:xfrm>
            <a:off x="6650182" y="92658"/>
            <a:ext cx="5417127" cy="6752349"/>
          </a:xfrm>
          <a:prstGeom prst="rect">
            <a:avLst/>
          </a:prstGeom>
          <a:effectLst/>
        </p:spPr>
      </p:pic>
    </p:spTree>
    <p:extLst>
      <p:ext uri="{BB962C8B-B14F-4D97-AF65-F5344CB8AC3E}">
        <p14:creationId xmlns:p14="http://schemas.microsoft.com/office/powerpoint/2010/main" val="300969490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41A0-0E41-D7E4-F030-5BAB3D7C4304}"/>
              </a:ext>
            </a:extLst>
          </p:cNvPr>
          <p:cNvSpPr>
            <a:spLocks noGrp="1"/>
          </p:cNvSpPr>
          <p:nvPr>
            <p:ph type="title"/>
          </p:nvPr>
        </p:nvSpPr>
        <p:spPr>
          <a:xfrm>
            <a:off x="0" y="0"/>
            <a:ext cx="12095018" cy="872836"/>
          </a:xfrm>
          <a:ln>
            <a:solidFill>
              <a:schemeClr val="accent1"/>
            </a:solidFill>
          </a:ln>
        </p:spPr>
        <p:txBody>
          <a:bodyPr anchor="ctr">
            <a:normAutofit/>
          </a:bodyPr>
          <a:lstStyle/>
          <a:p>
            <a:r>
              <a:rPr lang="en-CA" sz="4400" dirty="0">
                <a:solidFill>
                  <a:srgbClr val="663300"/>
                </a:solidFill>
                <a:effectLst>
                  <a:outerShdw blurRad="38100" dist="38100" dir="2700000" algn="tl">
                    <a:srgbClr val="000000">
                      <a:alpha val="43137"/>
                    </a:srgbClr>
                  </a:outerShdw>
                </a:effectLst>
              </a:rPr>
              <a:t>OUR STUDY IS IN THREE PARTS:</a:t>
            </a:r>
          </a:p>
        </p:txBody>
      </p:sp>
      <p:graphicFrame>
        <p:nvGraphicFramePr>
          <p:cNvPr id="5" name="Content Placeholder 4">
            <a:extLst>
              <a:ext uri="{FF2B5EF4-FFF2-40B4-BE49-F238E27FC236}">
                <a16:creationId xmlns:a16="http://schemas.microsoft.com/office/drawing/2014/main" id="{608ACB0C-2221-4DDB-B35B-AB51E5B64258}"/>
              </a:ext>
            </a:extLst>
          </p:cNvPr>
          <p:cNvGraphicFramePr>
            <a:graphicFrameLocks noGrp="1"/>
          </p:cNvGraphicFramePr>
          <p:nvPr>
            <p:ph idx="1"/>
            <p:extLst>
              <p:ext uri="{D42A27DB-BD31-4B8C-83A1-F6EECF244321}">
                <p14:modId xmlns:p14="http://schemas.microsoft.com/office/powerpoint/2010/main" val="1781102209"/>
              </p:ext>
            </p:extLst>
          </p:nvPr>
        </p:nvGraphicFramePr>
        <p:xfrm>
          <a:off x="526473" y="1259401"/>
          <a:ext cx="10737273" cy="521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3487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F32C80-4DEC-87AE-4B9D-77E4463495A6}"/>
            </a:ext>
          </a:extLst>
        </p:cNvPr>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F9B25-9173-915E-C4D7-0DFB1E42DBA0}"/>
              </a:ext>
            </a:extLst>
          </p:cNvPr>
          <p:cNvSpPr>
            <a:spLocks noGrp="1"/>
          </p:cNvSpPr>
          <p:nvPr>
            <p:ph type="title"/>
          </p:nvPr>
        </p:nvSpPr>
        <p:spPr>
          <a:xfrm>
            <a:off x="-1" y="-23814"/>
            <a:ext cx="12188951" cy="720000"/>
          </a:xfrm>
          <a:ln>
            <a:solidFill>
              <a:schemeClr val="accent1"/>
            </a:solidFill>
          </a:ln>
        </p:spPr>
        <p:txBody>
          <a:bodyPr>
            <a:normAutofit/>
          </a:bodyPr>
          <a:lstStyle/>
          <a:p>
            <a:pPr marL="539750" indent="-539750" algn="just">
              <a:buFont typeface="+mj-lt"/>
              <a:buAutoNum type="arabicPeriod"/>
            </a:pPr>
            <a:r>
              <a:rPr lang="en-US" sz="4000" dirty="0">
                <a:solidFill>
                  <a:srgbClr val="663300"/>
                </a:solidFill>
                <a:effectLst>
                  <a:outerShdw blurRad="38100" dist="38100" dir="2700000" algn="tl">
                    <a:srgbClr val="000000">
                      <a:alpha val="43137"/>
                    </a:srgbClr>
                  </a:outerShdw>
                </a:effectLst>
              </a:rPr>
              <a:t>WHO CAN WIN SOULS? </a:t>
            </a:r>
            <a:r>
              <a:rPr lang="en-US" sz="3800" dirty="0">
                <a:solidFill>
                  <a:srgbClr val="0000CC"/>
                </a:solidFill>
              </a:rPr>
              <a:t>Luke 5:1-11, 27-32; John 3: 3-5.</a:t>
            </a:r>
            <a:endParaRPr lang="en-NG" sz="3800" dirty="0">
              <a:solidFill>
                <a:srgbClr val="0000CC"/>
              </a:solidFill>
            </a:endParaRPr>
          </a:p>
        </p:txBody>
      </p:sp>
      <p:sp>
        <p:nvSpPr>
          <p:cNvPr id="3" name="Content Placeholder 2">
            <a:extLst>
              <a:ext uri="{FF2B5EF4-FFF2-40B4-BE49-F238E27FC236}">
                <a16:creationId xmlns:a16="http://schemas.microsoft.com/office/drawing/2014/main" id="{91C662AD-4B2E-54CF-80F2-ED5FE21CA539}"/>
              </a:ext>
            </a:extLst>
          </p:cNvPr>
          <p:cNvSpPr>
            <a:spLocks noGrp="1"/>
          </p:cNvSpPr>
          <p:nvPr>
            <p:ph idx="1"/>
          </p:nvPr>
        </p:nvSpPr>
        <p:spPr>
          <a:xfrm>
            <a:off x="332510" y="740832"/>
            <a:ext cx="7803154" cy="6061748"/>
          </a:xfrm>
        </p:spPr>
        <p:txBody>
          <a:bodyPr>
            <a:noAutofit/>
          </a:bodyPr>
          <a:lstStyle/>
          <a:p>
            <a:pPr marL="360363" indent="-360363" algn="just">
              <a:spcBef>
                <a:spcPts val="0"/>
              </a:spcBef>
              <a:spcAft>
                <a:spcPts val="600"/>
              </a:spcAft>
              <a:buFont typeface="Wingdings" panose="05000000000000000000" pitchFamily="2" charset="2"/>
              <a:buChar char="Ø"/>
            </a:pPr>
            <a:r>
              <a:rPr lang="en-US" sz="2650" dirty="0"/>
              <a:t>A man was travelling from his village to another village. Along the way, he fell into a well with his co-</a:t>
            </a:r>
            <a:r>
              <a:rPr lang="en-US" sz="2650" dirty="0" err="1"/>
              <a:t>travellers</a:t>
            </a:r>
            <a:r>
              <a:rPr lang="en-US" sz="2650" dirty="0"/>
              <a:t>. The man was in the well and tried very hard to bring out other people in the same well. He could not because he was in the well himself.</a:t>
            </a:r>
          </a:p>
          <a:p>
            <a:pPr marL="360363" indent="-360363" algn="just">
              <a:spcBef>
                <a:spcPts val="0"/>
              </a:spcBef>
              <a:spcAft>
                <a:spcPts val="600"/>
              </a:spcAft>
              <a:buFont typeface="Wingdings" panose="05000000000000000000" pitchFamily="2" charset="2"/>
              <a:buChar char="Ø"/>
            </a:pPr>
            <a:r>
              <a:rPr lang="en-US" sz="2650" dirty="0"/>
              <a:t>Before Jesus commissioned His disciples to preach, He called them first to repent. Thereafter, they were qualified to preach the gospel.</a:t>
            </a:r>
          </a:p>
          <a:p>
            <a:pPr marL="360363" indent="-360363" algn="just">
              <a:spcBef>
                <a:spcPts val="0"/>
              </a:spcBef>
              <a:spcAft>
                <a:spcPts val="600"/>
              </a:spcAft>
              <a:buFont typeface="Wingdings" panose="05000000000000000000" pitchFamily="2" charset="2"/>
              <a:buChar char="Ø"/>
            </a:pPr>
            <a:r>
              <a:rPr lang="en-US" sz="2650" dirty="0"/>
              <a:t>If you are still doing bad things like fighting, stealing, cheating in examinations, and lying, you cannot win souls because you are like the man in the same well who could not save himself and others.</a:t>
            </a:r>
          </a:p>
          <a:p>
            <a:pPr marL="360363" indent="-360363" algn="just">
              <a:spcBef>
                <a:spcPts val="0"/>
              </a:spcBef>
              <a:spcAft>
                <a:spcPts val="600"/>
              </a:spcAft>
              <a:buFont typeface="Wingdings" panose="05000000000000000000" pitchFamily="2" charset="2"/>
              <a:buChar char="Ø"/>
            </a:pPr>
            <a:r>
              <a:rPr lang="en-US" sz="2650" dirty="0">
                <a:solidFill>
                  <a:srgbClr val="C00000"/>
                </a:solidFill>
              </a:rPr>
              <a:t>The work of soul-winning is for those who are saved.</a:t>
            </a:r>
          </a:p>
        </p:txBody>
      </p:sp>
      <p:pic>
        <p:nvPicPr>
          <p:cNvPr id="6146" name="Picture 2" descr="Repent With Me">
            <a:extLst>
              <a:ext uri="{FF2B5EF4-FFF2-40B4-BE49-F238E27FC236}">
                <a16:creationId xmlns:a16="http://schemas.microsoft.com/office/drawing/2014/main" id="{2EE1B171-A90D-2812-6C49-E75950C8C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46" r="45860" b="-1"/>
          <a:stretch/>
        </p:blipFill>
        <p:spPr bwMode="auto">
          <a:xfrm>
            <a:off x="8204939" y="796252"/>
            <a:ext cx="3876225" cy="52865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958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146"/>
                                        </p:tgtEl>
                                        <p:attrNameLst>
                                          <p:attrName>style.visibility</p:attrName>
                                        </p:attrNameLst>
                                      </p:cBhvr>
                                      <p:to>
                                        <p:strVal val="visible"/>
                                      </p:to>
                                    </p:set>
                                    <p:animEffect transition="in" filter="fade">
                                      <p:cBhvr>
                                        <p:cTn id="33" dur="1000"/>
                                        <p:tgtEl>
                                          <p:spTgt spid="6146"/>
                                        </p:tgtEl>
                                      </p:cBhvr>
                                    </p:animEffect>
                                    <p:anim calcmode="lin" valueType="num">
                                      <p:cBhvr>
                                        <p:cTn id="34" dur="1000" fill="hold"/>
                                        <p:tgtEl>
                                          <p:spTgt spid="6146"/>
                                        </p:tgtEl>
                                        <p:attrNameLst>
                                          <p:attrName>ppt_x</p:attrName>
                                        </p:attrNameLst>
                                      </p:cBhvr>
                                      <p:tavLst>
                                        <p:tav tm="0">
                                          <p:val>
                                            <p:strVal val="#ppt_x"/>
                                          </p:val>
                                        </p:tav>
                                        <p:tav tm="100000">
                                          <p:val>
                                            <p:strVal val="#ppt_x"/>
                                          </p:val>
                                        </p:tav>
                                      </p:tavLst>
                                    </p:anim>
                                    <p:anim calcmode="lin" valueType="num">
                                      <p:cBhvr>
                                        <p:cTn id="3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4 Fun Prayer Activities for Kids to Learn How to Pray">
            <a:extLst>
              <a:ext uri="{FF2B5EF4-FFF2-40B4-BE49-F238E27FC236}">
                <a16:creationId xmlns:a16="http://schemas.microsoft.com/office/drawing/2014/main" id="{D2E7B5D4-9B02-2A86-70DB-4A89F35AA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4" name="Rectangle 718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953A71-F60C-5FC0-B7EC-616E8840C990}"/>
              </a:ext>
            </a:extLst>
          </p:cNvPr>
          <p:cNvSpPr>
            <a:spLocks noGrp="1"/>
          </p:cNvSpPr>
          <p:nvPr>
            <p:ph type="title"/>
          </p:nvPr>
        </p:nvSpPr>
        <p:spPr>
          <a:xfrm>
            <a:off x="-26506" y="0"/>
            <a:ext cx="12188952" cy="900000"/>
          </a:xfrm>
          <a:ln>
            <a:solidFill>
              <a:schemeClr val="accent1"/>
            </a:solidFill>
          </a:ln>
        </p:spPr>
        <p:txBody>
          <a:bodyPr>
            <a:noAutofit/>
          </a:bodyPr>
          <a:lstStyle/>
          <a:p>
            <a:pPr marL="742950" indent="-742950" algn="r">
              <a:buFont typeface="+mj-lt"/>
              <a:buAutoNum type="arabicPeriod"/>
            </a:pPr>
            <a:r>
              <a:rPr lang="en-US" dirty="0">
                <a:solidFill>
                  <a:srgbClr val="663300"/>
                </a:solidFill>
                <a:effectLst>
                  <a:outerShdw blurRad="38100" dist="38100" dir="2700000" algn="tl">
                    <a:srgbClr val="000000">
                      <a:alpha val="43137"/>
                    </a:srgbClr>
                  </a:outerShdw>
                </a:effectLst>
              </a:rPr>
              <a:t>WHO CAN WIN SOULS CONT’D.</a:t>
            </a:r>
            <a:endParaRPr lang="en-NG" dirty="0">
              <a:solidFill>
                <a:srgbClr val="6633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43FD570-A618-4050-0E37-17F63D900E54}"/>
              </a:ext>
            </a:extLst>
          </p:cNvPr>
          <p:cNvSpPr>
            <a:spLocks noGrp="1"/>
          </p:cNvSpPr>
          <p:nvPr>
            <p:ph idx="1"/>
          </p:nvPr>
        </p:nvSpPr>
        <p:spPr>
          <a:xfrm>
            <a:off x="6539344" y="1021027"/>
            <a:ext cx="5541817" cy="5767688"/>
          </a:xfrm>
        </p:spPr>
        <p:txBody>
          <a:bodyPr>
            <a:noAutofit/>
          </a:bodyPr>
          <a:lstStyle/>
          <a:p>
            <a:pPr marL="360363" algn="just">
              <a:lnSpc>
                <a:spcPct val="110000"/>
              </a:lnSpc>
              <a:spcBef>
                <a:spcPts val="0"/>
              </a:spcBef>
              <a:spcAft>
                <a:spcPts val="600"/>
              </a:spcAft>
              <a:buFont typeface="Wingdings" panose="05000000000000000000" pitchFamily="2" charset="2"/>
              <a:buChar char="§"/>
            </a:pPr>
            <a:r>
              <a:rPr lang="en-US" dirty="0"/>
              <a:t>Before you can obey this command to win souls, you must first acknowledge yourself as a sinner who cannot save himself/herself.</a:t>
            </a:r>
          </a:p>
          <a:p>
            <a:pPr marL="360363" algn="just">
              <a:lnSpc>
                <a:spcPct val="110000"/>
              </a:lnSpc>
              <a:spcBef>
                <a:spcPts val="0"/>
              </a:spcBef>
              <a:spcAft>
                <a:spcPts val="600"/>
              </a:spcAft>
              <a:buFont typeface="Wingdings" panose="05000000000000000000" pitchFamily="2" charset="2"/>
              <a:buChar char="§"/>
            </a:pPr>
            <a:r>
              <a:rPr lang="en-US" dirty="0"/>
              <a:t>Confess all your sins to God, ask Jesus to forgive you and wash you with His blood, and ask Him to come into your heart as your Lord and Saviour.</a:t>
            </a:r>
          </a:p>
          <a:p>
            <a:pPr marL="360363" algn="just">
              <a:lnSpc>
                <a:spcPct val="110000"/>
              </a:lnSpc>
              <a:spcBef>
                <a:spcPts val="0"/>
              </a:spcBef>
              <a:spcAft>
                <a:spcPts val="600"/>
              </a:spcAft>
              <a:buFont typeface="Wingdings" panose="05000000000000000000" pitchFamily="2" charset="2"/>
              <a:buChar char="§"/>
            </a:pPr>
            <a:r>
              <a:rPr lang="en-US" dirty="0"/>
              <a:t>Now you can go out and win others.</a:t>
            </a:r>
            <a:endParaRPr lang="en-NG" dirty="0"/>
          </a:p>
        </p:txBody>
      </p:sp>
    </p:spTree>
    <p:extLst>
      <p:ext uri="{BB962C8B-B14F-4D97-AF65-F5344CB8AC3E}">
        <p14:creationId xmlns:p14="http://schemas.microsoft.com/office/powerpoint/2010/main" val="205841008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418</TotalTime>
  <Words>1559</Words>
  <Application>Microsoft Office PowerPoint</Application>
  <PresentationFormat>Widescreen</PresentationFormat>
  <Paragraphs>100</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Wingdings</vt:lpstr>
      <vt:lpstr>Office Theme</vt:lpstr>
      <vt:lpstr>CHRIST’S CALL TO SOUL-WINNING</vt:lpstr>
      <vt:lpstr>MEMORY VERSE</vt:lpstr>
      <vt:lpstr>INTRODUCTION</vt:lpstr>
      <vt:lpstr>INTRODUCTION</vt:lpstr>
      <vt:lpstr>INTRODUCTION CONT’D…</vt:lpstr>
      <vt:lpstr>INTRODUCTION CONT’D….</vt:lpstr>
      <vt:lpstr>OUR STUDY IS IN THREE PARTS:</vt:lpstr>
      <vt:lpstr>WHO CAN WIN SOULS? Luke 5:1-11, 27-32; John 3: 3-5.</vt:lpstr>
      <vt:lpstr>WHO CAN WIN SOULS CONT’D.</vt:lpstr>
      <vt:lpstr>2. WHERE AND HOW TO WIN SOULS? Luke 5:18-39; Matt. 28:19,20; 2 Tim. 4:1,2.</vt:lpstr>
      <vt:lpstr>2. WHERE AND HOW TO WIN SOULS? CONT’D. Luke 5:18-39; Matt. 28:19,20; 2 Timothy 4:1,2.</vt:lpstr>
      <vt:lpstr>3. WHERE AND HOW TO WIN SOULS CONT’D.</vt:lpstr>
      <vt:lpstr>3. WONDERFUL BENEFITS FOR WINING SOULS: Luke 5:1-6; 15:10; Matthew 25:21; Daniel 12:3.</vt:lpstr>
      <vt:lpstr>3. WONDERFUL BENEFITS FOR WINING SOULS CONT’D.: Luke 5:1-6; 15:10; Matt. 25:21; Daniel 12:3.</vt:lpstr>
      <vt:lpstr>QUESTIONS:</vt:lpstr>
      <vt:lpstr>LESSONS, THOUGHT, GHS &amp; CHORUSES.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Aniebiet Usanga</dc:creator>
  <cp:lastModifiedBy>DLBC Manitoba</cp:lastModifiedBy>
  <cp:revision>19</cp:revision>
  <dcterms:created xsi:type="dcterms:W3CDTF">2025-02-18T21:25:14Z</dcterms:created>
  <dcterms:modified xsi:type="dcterms:W3CDTF">2025-03-04T01:22:04Z</dcterms:modified>
</cp:coreProperties>
</file>